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32404050" cy="43199050"/>
  <p:notesSz cx="6858000" cy="9144000"/>
  <p:defaultTextStyle>
    <a:defPPr>
      <a:defRPr lang="es-ES"/>
    </a:defPPr>
    <a:lvl1pPr algn="l" rtl="0" fontAlgn="base">
      <a:spcBef>
        <a:spcPct val="0"/>
      </a:spcBef>
      <a:spcAft>
        <a:spcPct val="0"/>
      </a:spcAft>
      <a:defRPr sz="77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77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77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77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7700" kern="1200">
        <a:solidFill>
          <a:schemeClr val="tx1"/>
        </a:solidFill>
        <a:latin typeface="Arial" panose="020B0604020202020204" pitchFamily="34" charset="0"/>
        <a:ea typeface="+mn-ea"/>
        <a:cs typeface="+mn-cs"/>
      </a:defRPr>
    </a:lvl5pPr>
    <a:lvl6pPr marL="2286000" algn="l" defTabSz="914400" rtl="0" eaLnBrk="1" latinLnBrk="0" hangingPunct="1">
      <a:defRPr sz="7700" kern="1200">
        <a:solidFill>
          <a:schemeClr val="tx1"/>
        </a:solidFill>
        <a:latin typeface="Arial" panose="020B0604020202020204" pitchFamily="34" charset="0"/>
        <a:ea typeface="+mn-ea"/>
        <a:cs typeface="+mn-cs"/>
      </a:defRPr>
    </a:lvl6pPr>
    <a:lvl7pPr marL="2743200" algn="l" defTabSz="914400" rtl="0" eaLnBrk="1" latinLnBrk="0" hangingPunct="1">
      <a:defRPr sz="7700" kern="1200">
        <a:solidFill>
          <a:schemeClr val="tx1"/>
        </a:solidFill>
        <a:latin typeface="Arial" panose="020B0604020202020204" pitchFamily="34" charset="0"/>
        <a:ea typeface="+mn-ea"/>
        <a:cs typeface="+mn-cs"/>
      </a:defRPr>
    </a:lvl7pPr>
    <a:lvl8pPr marL="3200400" algn="l" defTabSz="914400" rtl="0" eaLnBrk="1" latinLnBrk="0" hangingPunct="1">
      <a:defRPr sz="7700" kern="1200">
        <a:solidFill>
          <a:schemeClr val="tx1"/>
        </a:solidFill>
        <a:latin typeface="Arial" panose="020B0604020202020204" pitchFamily="34" charset="0"/>
        <a:ea typeface="+mn-ea"/>
        <a:cs typeface="+mn-cs"/>
      </a:defRPr>
    </a:lvl8pPr>
    <a:lvl9pPr marL="3657600" algn="l" defTabSz="914400" rtl="0" eaLnBrk="1" latinLnBrk="0" hangingPunct="1">
      <a:defRPr sz="77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101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FF"/>
    <a:srgbClr val="339933"/>
    <a:srgbClr val="0066FF"/>
    <a:srgbClr val="FFCC00"/>
    <a:srgbClr val="CC0000"/>
    <a:srgbClr val="FF9900"/>
    <a:srgbClr val="66FF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07" autoAdjust="0"/>
    <p:restoredTop sz="94660" autoAdjust="0"/>
  </p:normalViewPr>
  <p:slideViewPr>
    <p:cSldViewPr>
      <p:cViewPr>
        <p:scale>
          <a:sx n="30" d="100"/>
          <a:sy n="30" d="100"/>
        </p:scale>
        <p:origin x="690" y="-4212"/>
      </p:cViewPr>
      <p:guideLst>
        <p:guide orient="horz" pos="13606"/>
        <p:guide pos="1018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18EE1DAE-DB07-4A3D-B7CC-DB185C1E84D6}" type="datetimeFigureOut">
              <a:rPr lang="es-MX"/>
              <a:t>27/09/2022</a:t>
            </a:fld>
            <a:endParaRPr lang="es-MX"/>
          </a:p>
        </p:txBody>
      </p:sp>
      <p:sp>
        <p:nvSpPr>
          <p:cNvPr id="4" name="3 Marcador de imagen de diapositiva"/>
          <p:cNvSpPr>
            <a:spLocks noGrp="1" noRot="1" noChangeAspect="1"/>
          </p:cNvSpPr>
          <p:nvPr>
            <p:ph type="sldImg" idx="2"/>
          </p:nvPr>
        </p:nvSpPr>
        <p:spPr>
          <a:xfrm>
            <a:off x="2142982" y="685800"/>
            <a:ext cx="2572036"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pPr>
              <a:defRPr/>
            </a:pPr>
            <a:fld id="{9E5D828E-97A5-4E15-9625-2A679BB89924}" type="slidenum">
              <a:rPr lang="es-MX"/>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a:xfrm>
            <a:off x="2143125" y="685800"/>
            <a:ext cx="2571750" cy="3429000"/>
          </a:xfrm>
        </p:spPr>
      </p:sp>
      <p:sp>
        <p:nvSpPr>
          <p:cNvPr id="3" name="Marcador de posición de texto 2"/>
          <p:cNvSpPr>
            <a:spLocks noGrp="1"/>
          </p:cNvSpPr>
          <p:nvPr>
            <p:ph type="body" idx="3"/>
          </p:nvPr>
        </p:nvSpPr>
        <p:spPr/>
        <p:txBody>
          <a:bodyPr/>
          <a:lstStyle/>
          <a:p>
            <a:endParaRPr lang="es-MX"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50450" y="7070002"/>
            <a:ext cx="24302701" cy="15039999"/>
          </a:xfrm>
        </p:spPr>
        <p:txBody>
          <a:bodyPr anchor="b"/>
          <a:lstStyle>
            <a:lvl1pPr algn="ctr">
              <a:defRPr sz="15945"/>
            </a:lvl1pPr>
          </a:lstStyle>
          <a:p>
            <a:r>
              <a:rPr lang="es-ES"/>
              <a:t>Haga clic para modificar el estilo de título del patrón</a:t>
            </a:r>
            <a:endParaRPr lang="es-MX"/>
          </a:p>
        </p:txBody>
      </p:sp>
      <p:sp>
        <p:nvSpPr>
          <p:cNvPr id="3" name="Subtítulo 2"/>
          <p:cNvSpPr>
            <a:spLocks noGrp="1"/>
          </p:cNvSpPr>
          <p:nvPr>
            <p:ph type="subTitle" idx="1"/>
          </p:nvPr>
        </p:nvSpPr>
        <p:spPr>
          <a:xfrm>
            <a:off x="4050450" y="22690001"/>
            <a:ext cx="24302701" cy="10429997"/>
          </a:xfrm>
        </p:spPr>
        <p:txBody>
          <a:bodyPr/>
          <a:lstStyle>
            <a:lvl1pPr marL="0" indent="0" algn="ctr">
              <a:buNone/>
              <a:defRPr sz="6380"/>
            </a:lvl1pPr>
            <a:lvl2pPr marL="1215390" indent="0" algn="ctr">
              <a:buNone/>
              <a:defRPr sz="5315"/>
            </a:lvl2pPr>
            <a:lvl3pPr marL="2430145" indent="0" algn="ctr">
              <a:buNone/>
              <a:defRPr sz="4785"/>
            </a:lvl3pPr>
            <a:lvl4pPr marL="3645535" indent="0" algn="ctr">
              <a:buNone/>
              <a:defRPr sz="4250"/>
            </a:lvl4pPr>
            <a:lvl5pPr marL="4860290" indent="0" algn="ctr">
              <a:buNone/>
              <a:defRPr sz="4250"/>
            </a:lvl5pPr>
            <a:lvl6pPr marL="6075680" indent="0" algn="ctr">
              <a:buNone/>
              <a:defRPr sz="4250"/>
            </a:lvl6pPr>
            <a:lvl7pPr marL="7291070" indent="0" algn="ctr">
              <a:buNone/>
              <a:defRPr sz="4250"/>
            </a:lvl7pPr>
            <a:lvl8pPr marL="8505825" indent="0" algn="ctr">
              <a:buNone/>
              <a:defRPr sz="4250"/>
            </a:lvl8pPr>
            <a:lvl9pPr marL="9721215" indent="0" algn="ctr">
              <a:buNone/>
              <a:defRPr sz="425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9F964244-F4B6-4400-A7ED-34134E576007}"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D1B1AE9C-25FD-48F1-9D8F-89163C6295D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188827" y="2300000"/>
            <a:ext cx="6987026" cy="36610001"/>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2227748" y="2300000"/>
            <a:ext cx="20556034" cy="366100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24B47EB7-9513-47E5-80D8-1D3DA6ECDF2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3BCF41E8-9FC8-4B8F-8748-6C265E12ED8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210870" y="10770006"/>
            <a:ext cx="27948106" cy="17969996"/>
          </a:xfrm>
        </p:spPr>
        <p:txBody>
          <a:bodyPr anchor="b"/>
          <a:lstStyle>
            <a:lvl1pPr>
              <a:defRPr sz="15945"/>
            </a:lvl1pPr>
          </a:lstStyle>
          <a:p>
            <a:r>
              <a:rPr lang="es-ES"/>
              <a:t>Haga clic para modificar el estilo de título del patrón</a:t>
            </a:r>
            <a:endParaRPr lang="es-MX"/>
          </a:p>
        </p:txBody>
      </p:sp>
      <p:sp>
        <p:nvSpPr>
          <p:cNvPr id="3" name="Marcador de texto 2"/>
          <p:cNvSpPr>
            <a:spLocks noGrp="1"/>
          </p:cNvSpPr>
          <p:nvPr>
            <p:ph type="body" idx="1"/>
          </p:nvPr>
        </p:nvSpPr>
        <p:spPr>
          <a:xfrm>
            <a:off x="2210870" y="28910005"/>
            <a:ext cx="27948106" cy="9449996"/>
          </a:xfrm>
        </p:spPr>
        <p:txBody>
          <a:bodyPr/>
          <a:lstStyle>
            <a:lvl1pPr marL="0" indent="0">
              <a:buNone/>
              <a:defRPr sz="6380">
                <a:solidFill>
                  <a:schemeClr val="tx1">
                    <a:tint val="75000"/>
                  </a:schemeClr>
                </a:solidFill>
              </a:defRPr>
            </a:lvl1pPr>
            <a:lvl2pPr marL="1215390" indent="0">
              <a:buNone/>
              <a:defRPr sz="5315">
                <a:solidFill>
                  <a:schemeClr val="tx1">
                    <a:tint val="75000"/>
                  </a:schemeClr>
                </a:solidFill>
              </a:defRPr>
            </a:lvl2pPr>
            <a:lvl3pPr marL="2430145" indent="0">
              <a:buNone/>
              <a:defRPr sz="4785">
                <a:solidFill>
                  <a:schemeClr val="tx1">
                    <a:tint val="75000"/>
                  </a:schemeClr>
                </a:solidFill>
              </a:defRPr>
            </a:lvl3pPr>
            <a:lvl4pPr marL="3645535" indent="0">
              <a:buNone/>
              <a:defRPr sz="4250">
                <a:solidFill>
                  <a:schemeClr val="tx1">
                    <a:tint val="75000"/>
                  </a:schemeClr>
                </a:solidFill>
              </a:defRPr>
            </a:lvl4pPr>
            <a:lvl5pPr marL="4860290" indent="0">
              <a:buNone/>
              <a:defRPr sz="4250">
                <a:solidFill>
                  <a:schemeClr val="tx1">
                    <a:tint val="75000"/>
                  </a:schemeClr>
                </a:solidFill>
              </a:defRPr>
            </a:lvl5pPr>
            <a:lvl6pPr marL="6075680" indent="0">
              <a:buNone/>
              <a:defRPr sz="4250">
                <a:solidFill>
                  <a:schemeClr val="tx1">
                    <a:tint val="75000"/>
                  </a:schemeClr>
                </a:solidFill>
              </a:defRPr>
            </a:lvl6pPr>
            <a:lvl7pPr marL="7291070" indent="0">
              <a:buNone/>
              <a:defRPr sz="4250">
                <a:solidFill>
                  <a:schemeClr val="tx1">
                    <a:tint val="75000"/>
                  </a:schemeClr>
                </a:solidFill>
              </a:defRPr>
            </a:lvl7pPr>
            <a:lvl8pPr marL="8505825" indent="0">
              <a:buNone/>
              <a:defRPr sz="4250">
                <a:solidFill>
                  <a:schemeClr val="tx1">
                    <a:tint val="75000"/>
                  </a:schemeClr>
                </a:solidFill>
              </a:defRPr>
            </a:lvl8pPr>
            <a:lvl9pPr marL="9721215" indent="0">
              <a:buNone/>
              <a:defRPr sz="425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3A1E5198-7C55-4D18-B476-4D2C9F8CBD7B}"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2227748" y="11499999"/>
            <a:ext cx="13771530" cy="2741000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16404323" y="11499999"/>
            <a:ext cx="13771530" cy="2741000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pPr>
              <a:defRPr/>
            </a:pPr>
            <a:fld id="{436DA3A9-995F-41A8-95E5-F15A86E76879}"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231968" y="2300003"/>
            <a:ext cx="27948106" cy="8350002"/>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2231969" y="10590002"/>
            <a:ext cx="13708241" cy="5189997"/>
          </a:xfrm>
        </p:spPr>
        <p:txBody>
          <a:bodyPr anchor="b"/>
          <a:lstStyle>
            <a:lvl1pPr marL="0" indent="0">
              <a:buNone/>
              <a:defRPr sz="6380" b="1"/>
            </a:lvl1pPr>
            <a:lvl2pPr marL="1215390" indent="0">
              <a:buNone/>
              <a:defRPr sz="5315" b="1"/>
            </a:lvl2pPr>
            <a:lvl3pPr marL="2430145" indent="0">
              <a:buNone/>
              <a:defRPr sz="4785" b="1"/>
            </a:lvl3pPr>
            <a:lvl4pPr marL="3645535" indent="0">
              <a:buNone/>
              <a:defRPr sz="4250" b="1"/>
            </a:lvl4pPr>
            <a:lvl5pPr marL="4860290" indent="0">
              <a:buNone/>
              <a:defRPr sz="4250" b="1"/>
            </a:lvl5pPr>
            <a:lvl6pPr marL="6075680" indent="0">
              <a:buNone/>
              <a:defRPr sz="4250" b="1"/>
            </a:lvl6pPr>
            <a:lvl7pPr marL="7291070" indent="0">
              <a:buNone/>
              <a:defRPr sz="4250" b="1"/>
            </a:lvl7pPr>
            <a:lvl8pPr marL="8505825" indent="0">
              <a:buNone/>
              <a:defRPr sz="4250" b="1"/>
            </a:lvl8pPr>
            <a:lvl9pPr marL="9721215" indent="0">
              <a:buNone/>
              <a:defRPr sz="4250" b="1"/>
            </a:lvl9pPr>
          </a:lstStyle>
          <a:p>
            <a:pPr lvl="0"/>
            <a:r>
              <a:rPr lang="es-ES"/>
              <a:t>Editar el estilo de texto del patrón</a:t>
            </a:r>
          </a:p>
        </p:txBody>
      </p:sp>
      <p:sp>
        <p:nvSpPr>
          <p:cNvPr id="4" name="Marcador de contenido 3"/>
          <p:cNvSpPr>
            <a:spLocks noGrp="1"/>
          </p:cNvSpPr>
          <p:nvPr>
            <p:ph sz="half" idx="2"/>
          </p:nvPr>
        </p:nvSpPr>
        <p:spPr>
          <a:xfrm>
            <a:off x="2231969" y="15779999"/>
            <a:ext cx="13708241" cy="2321000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16404323" y="10590002"/>
            <a:ext cx="13775751" cy="5189997"/>
          </a:xfrm>
        </p:spPr>
        <p:txBody>
          <a:bodyPr anchor="b"/>
          <a:lstStyle>
            <a:lvl1pPr marL="0" indent="0">
              <a:buNone/>
              <a:defRPr sz="6380" b="1"/>
            </a:lvl1pPr>
            <a:lvl2pPr marL="1215390" indent="0">
              <a:buNone/>
              <a:defRPr sz="5315" b="1"/>
            </a:lvl2pPr>
            <a:lvl3pPr marL="2430145" indent="0">
              <a:buNone/>
              <a:defRPr sz="4785" b="1"/>
            </a:lvl3pPr>
            <a:lvl4pPr marL="3645535" indent="0">
              <a:buNone/>
              <a:defRPr sz="4250" b="1"/>
            </a:lvl4pPr>
            <a:lvl5pPr marL="4860290" indent="0">
              <a:buNone/>
              <a:defRPr sz="4250" b="1"/>
            </a:lvl5pPr>
            <a:lvl6pPr marL="6075680" indent="0">
              <a:buNone/>
              <a:defRPr sz="4250" b="1"/>
            </a:lvl6pPr>
            <a:lvl7pPr marL="7291070" indent="0">
              <a:buNone/>
              <a:defRPr sz="4250" b="1"/>
            </a:lvl7pPr>
            <a:lvl8pPr marL="8505825" indent="0">
              <a:buNone/>
              <a:defRPr sz="4250" b="1"/>
            </a:lvl8pPr>
            <a:lvl9pPr marL="9721215" indent="0">
              <a:buNone/>
              <a:defRPr sz="4250" b="1"/>
            </a:lvl9pPr>
          </a:lstStyle>
          <a:p>
            <a:pPr lvl="0"/>
            <a:r>
              <a:rPr lang="es-ES"/>
              <a:t>Editar el estilo de texto del patrón</a:t>
            </a:r>
          </a:p>
        </p:txBody>
      </p:sp>
      <p:sp>
        <p:nvSpPr>
          <p:cNvPr id="6" name="Marcador de contenido 5"/>
          <p:cNvSpPr>
            <a:spLocks noGrp="1"/>
          </p:cNvSpPr>
          <p:nvPr>
            <p:ph sz="quarter" idx="4"/>
          </p:nvPr>
        </p:nvSpPr>
        <p:spPr>
          <a:xfrm>
            <a:off x="16404323" y="15779999"/>
            <a:ext cx="13775751" cy="2321000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pPr>
              <a:defRPr/>
            </a:pPr>
            <a:endParaRPr lang="es-MX"/>
          </a:p>
        </p:txBody>
      </p:sp>
      <p:sp>
        <p:nvSpPr>
          <p:cNvPr id="8" name="Marcador de pie de página 7"/>
          <p:cNvSpPr>
            <a:spLocks noGrp="1"/>
          </p:cNvSpPr>
          <p:nvPr>
            <p:ph type="ftr" sz="quarter" idx="11"/>
          </p:nvPr>
        </p:nvSpPr>
        <p:spPr/>
        <p:txBody>
          <a:bodyPr/>
          <a:lstStyle/>
          <a:p>
            <a:pPr>
              <a:defRPr/>
            </a:pPr>
            <a:endParaRPr lang="es-MX"/>
          </a:p>
        </p:txBody>
      </p:sp>
      <p:sp>
        <p:nvSpPr>
          <p:cNvPr id="9" name="Marcador de número de diapositiva 8"/>
          <p:cNvSpPr>
            <a:spLocks noGrp="1"/>
          </p:cNvSpPr>
          <p:nvPr>
            <p:ph type="sldNum" sz="quarter" idx="12"/>
          </p:nvPr>
        </p:nvSpPr>
        <p:spPr/>
        <p:txBody>
          <a:bodyPr/>
          <a:lstStyle/>
          <a:p>
            <a:pPr>
              <a:defRPr/>
            </a:pPr>
            <a:fld id="{11CC5EBC-D36E-4BA9-812B-4CC3F4B34ECF}"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endParaRPr lang="es-MX"/>
          </a:p>
        </p:txBody>
      </p:sp>
      <p:sp>
        <p:nvSpPr>
          <p:cNvPr id="4" name="Marcador de pie de página 3"/>
          <p:cNvSpPr>
            <a:spLocks noGrp="1"/>
          </p:cNvSpPr>
          <p:nvPr>
            <p:ph type="ftr" sz="quarter" idx="11"/>
          </p:nvPr>
        </p:nvSpPr>
        <p:spPr/>
        <p:txBody>
          <a:bodyPr/>
          <a:lstStyle/>
          <a:p>
            <a:pPr>
              <a:defRPr/>
            </a:pPr>
            <a:endParaRPr lang="es-MX"/>
          </a:p>
        </p:txBody>
      </p:sp>
      <p:sp>
        <p:nvSpPr>
          <p:cNvPr id="5" name="Marcador de número de diapositiva 4"/>
          <p:cNvSpPr>
            <a:spLocks noGrp="1"/>
          </p:cNvSpPr>
          <p:nvPr>
            <p:ph type="sldNum" sz="quarter" idx="12"/>
          </p:nvPr>
        </p:nvSpPr>
        <p:spPr/>
        <p:txBody>
          <a:bodyPr/>
          <a:lstStyle/>
          <a:p>
            <a:pPr>
              <a:defRPr/>
            </a:pPr>
            <a:fld id="{F7989192-641B-449F-AF89-177C694B4AD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MX"/>
          </a:p>
        </p:txBody>
      </p:sp>
      <p:sp>
        <p:nvSpPr>
          <p:cNvPr id="3" name="Marcador de pie de página 2"/>
          <p:cNvSpPr>
            <a:spLocks noGrp="1"/>
          </p:cNvSpPr>
          <p:nvPr>
            <p:ph type="ftr" sz="quarter" idx="11"/>
          </p:nvPr>
        </p:nvSpPr>
        <p:spPr/>
        <p:txBody>
          <a:bodyPr/>
          <a:lstStyle/>
          <a:p>
            <a:pPr>
              <a:defRPr/>
            </a:pPr>
            <a:endParaRPr lang="es-MX"/>
          </a:p>
        </p:txBody>
      </p:sp>
      <p:sp>
        <p:nvSpPr>
          <p:cNvPr id="4" name="Marcador de número de diapositiva 3"/>
          <p:cNvSpPr>
            <a:spLocks noGrp="1"/>
          </p:cNvSpPr>
          <p:nvPr>
            <p:ph type="sldNum" sz="quarter" idx="12"/>
          </p:nvPr>
        </p:nvSpPr>
        <p:spPr/>
        <p:txBody>
          <a:bodyPr/>
          <a:lstStyle/>
          <a:p>
            <a:pPr>
              <a:defRPr/>
            </a:pPr>
            <a:fld id="{EA0105AA-7F2D-4E23-A9F1-8CB7F811E25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1969" y="2880000"/>
            <a:ext cx="10451004" cy="10079999"/>
          </a:xfrm>
        </p:spPr>
        <p:txBody>
          <a:bodyPr anchor="b"/>
          <a:lstStyle>
            <a:lvl1pPr>
              <a:defRPr sz="8505"/>
            </a:lvl1pPr>
          </a:lstStyle>
          <a:p>
            <a:r>
              <a:rPr lang="es-ES"/>
              <a:t>Haga clic para modificar el estilo de título del patrón</a:t>
            </a:r>
            <a:endParaRPr lang="es-MX"/>
          </a:p>
        </p:txBody>
      </p:sp>
      <p:sp>
        <p:nvSpPr>
          <p:cNvPr id="3" name="Marcador de contenido 2"/>
          <p:cNvSpPr>
            <a:spLocks noGrp="1"/>
          </p:cNvSpPr>
          <p:nvPr>
            <p:ph idx="1"/>
          </p:nvPr>
        </p:nvSpPr>
        <p:spPr>
          <a:xfrm>
            <a:off x="13775751" y="6220003"/>
            <a:ext cx="16404323" cy="30699998"/>
          </a:xfrm>
        </p:spPr>
        <p:txBody>
          <a:bodyPr/>
          <a:lstStyle>
            <a:lvl1pPr>
              <a:defRPr sz="8505"/>
            </a:lvl1pPr>
            <a:lvl2pPr>
              <a:defRPr sz="7440"/>
            </a:lvl2pPr>
            <a:lvl3pPr>
              <a:defRPr sz="6380"/>
            </a:lvl3pPr>
            <a:lvl4pPr>
              <a:defRPr sz="5315"/>
            </a:lvl4pPr>
            <a:lvl5pPr>
              <a:defRPr sz="5315"/>
            </a:lvl5pPr>
            <a:lvl6pPr>
              <a:defRPr sz="5315"/>
            </a:lvl6pPr>
            <a:lvl7pPr>
              <a:defRPr sz="5315"/>
            </a:lvl7pPr>
            <a:lvl8pPr>
              <a:defRPr sz="5315"/>
            </a:lvl8pPr>
            <a:lvl9pPr>
              <a:defRPr sz="531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2231969" y="12959999"/>
            <a:ext cx="10451004" cy="24010002"/>
          </a:xfrm>
        </p:spPr>
        <p:txBody>
          <a:bodyPr/>
          <a:lstStyle>
            <a:lvl1pPr marL="0" indent="0">
              <a:buNone/>
              <a:defRPr sz="4250"/>
            </a:lvl1pPr>
            <a:lvl2pPr marL="1215390" indent="0">
              <a:buNone/>
              <a:defRPr sz="3720"/>
            </a:lvl2pPr>
            <a:lvl3pPr marL="2430145" indent="0">
              <a:buNone/>
              <a:defRPr sz="3190"/>
            </a:lvl3pPr>
            <a:lvl4pPr marL="3645535" indent="0">
              <a:buNone/>
              <a:defRPr sz="2660"/>
            </a:lvl4pPr>
            <a:lvl5pPr marL="4860290" indent="0">
              <a:buNone/>
              <a:defRPr sz="2660"/>
            </a:lvl5pPr>
            <a:lvl6pPr marL="6075680" indent="0">
              <a:buNone/>
              <a:defRPr sz="2660"/>
            </a:lvl6pPr>
            <a:lvl7pPr marL="7291070" indent="0">
              <a:buNone/>
              <a:defRPr sz="2660"/>
            </a:lvl7pPr>
            <a:lvl8pPr marL="8505825" indent="0">
              <a:buNone/>
              <a:defRPr sz="2660"/>
            </a:lvl8pPr>
            <a:lvl9pPr marL="9721215" indent="0">
              <a:buNone/>
              <a:defRPr sz="2660"/>
            </a:lvl9pPr>
          </a:lstStyle>
          <a:p>
            <a:pPr lvl="0"/>
            <a:r>
              <a:rPr lang="es-ES"/>
              <a:t>Editar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pPr>
              <a:defRPr/>
            </a:pPr>
            <a:fld id="{ACFBD5D4-B958-420D-A65D-A81454C29509}"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1969" y="2880000"/>
            <a:ext cx="10451004" cy="10079999"/>
          </a:xfrm>
        </p:spPr>
        <p:txBody>
          <a:bodyPr anchor="b"/>
          <a:lstStyle>
            <a:lvl1pPr>
              <a:defRPr sz="8505"/>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13775751" y="6220003"/>
            <a:ext cx="16404323" cy="30699998"/>
          </a:xfrm>
        </p:spPr>
        <p:txBody>
          <a:bodyPr/>
          <a:lstStyle>
            <a:lvl1pPr marL="0" indent="0">
              <a:buNone/>
              <a:defRPr sz="8505"/>
            </a:lvl1pPr>
            <a:lvl2pPr marL="1215390" indent="0">
              <a:buNone/>
              <a:defRPr sz="7440"/>
            </a:lvl2pPr>
            <a:lvl3pPr marL="2430145" indent="0">
              <a:buNone/>
              <a:defRPr sz="6380"/>
            </a:lvl3pPr>
            <a:lvl4pPr marL="3645535" indent="0">
              <a:buNone/>
              <a:defRPr sz="5315"/>
            </a:lvl4pPr>
            <a:lvl5pPr marL="4860290" indent="0">
              <a:buNone/>
              <a:defRPr sz="5315"/>
            </a:lvl5pPr>
            <a:lvl6pPr marL="6075680" indent="0">
              <a:buNone/>
              <a:defRPr sz="5315"/>
            </a:lvl6pPr>
            <a:lvl7pPr marL="7291070" indent="0">
              <a:buNone/>
              <a:defRPr sz="5315"/>
            </a:lvl7pPr>
            <a:lvl8pPr marL="8505825" indent="0">
              <a:buNone/>
              <a:defRPr sz="5315"/>
            </a:lvl8pPr>
            <a:lvl9pPr marL="9721215" indent="0">
              <a:buNone/>
              <a:defRPr sz="5315"/>
            </a:lvl9pPr>
          </a:lstStyle>
          <a:p>
            <a:endParaRPr lang="es-MX"/>
          </a:p>
        </p:txBody>
      </p:sp>
      <p:sp>
        <p:nvSpPr>
          <p:cNvPr id="4" name="Marcador de texto 3"/>
          <p:cNvSpPr>
            <a:spLocks noGrp="1"/>
          </p:cNvSpPr>
          <p:nvPr>
            <p:ph type="body" sz="half" idx="2"/>
          </p:nvPr>
        </p:nvSpPr>
        <p:spPr>
          <a:xfrm>
            <a:off x="2231969" y="12959999"/>
            <a:ext cx="10451004" cy="24010002"/>
          </a:xfrm>
        </p:spPr>
        <p:txBody>
          <a:bodyPr/>
          <a:lstStyle>
            <a:lvl1pPr marL="0" indent="0">
              <a:buNone/>
              <a:defRPr sz="4250"/>
            </a:lvl1pPr>
            <a:lvl2pPr marL="1215390" indent="0">
              <a:buNone/>
              <a:defRPr sz="3720"/>
            </a:lvl2pPr>
            <a:lvl3pPr marL="2430145" indent="0">
              <a:buNone/>
              <a:defRPr sz="3190"/>
            </a:lvl3pPr>
            <a:lvl4pPr marL="3645535" indent="0">
              <a:buNone/>
              <a:defRPr sz="2660"/>
            </a:lvl4pPr>
            <a:lvl5pPr marL="4860290" indent="0">
              <a:buNone/>
              <a:defRPr sz="2660"/>
            </a:lvl5pPr>
            <a:lvl6pPr marL="6075680" indent="0">
              <a:buNone/>
              <a:defRPr sz="2660"/>
            </a:lvl6pPr>
            <a:lvl7pPr marL="7291070" indent="0">
              <a:buNone/>
              <a:defRPr sz="2660"/>
            </a:lvl7pPr>
            <a:lvl8pPr marL="8505825" indent="0">
              <a:buNone/>
              <a:defRPr sz="2660"/>
            </a:lvl8pPr>
            <a:lvl9pPr marL="9721215" indent="0">
              <a:buNone/>
              <a:defRPr sz="2660"/>
            </a:lvl9pPr>
          </a:lstStyle>
          <a:p>
            <a:pPr lvl="0"/>
            <a:r>
              <a:rPr lang="es-ES"/>
              <a:t>Editar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pPr>
              <a:defRPr/>
            </a:pPr>
            <a:fld id="{6EB7E194-828E-4B42-8D08-7D290C6AF17D}"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227748" y="2300003"/>
            <a:ext cx="27948106" cy="8350002"/>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2227748" y="11499999"/>
            <a:ext cx="27948106" cy="2741000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2227748" y="40040001"/>
            <a:ext cx="7290810" cy="2300000"/>
          </a:xfrm>
          <a:prstGeom prst="rect">
            <a:avLst/>
          </a:prstGeom>
        </p:spPr>
        <p:txBody>
          <a:bodyPr vert="horz" lIns="91440" tIns="45720" rIns="91440" bIns="45720" rtlCol="0" anchor="ctr"/>
          <a:lstStyle>
            <a:lvl1pPr algn="l">
              <a:defRPr sz="3190">
                <a:solidFill>
                  <a:schemeClr val="tx1">
                    <a:tint val="75000"/>
                  </a:schemeClr>
                </a:solidFill>
              </a:defRPr>
            </a:lvl1pPr>
          </a:lstStyle>
          <a:p>
            <a:pPr>
              <a:defRPr/>
            </a:pPr>
            <a:endParaRPr lang="es-MX"/>
          </a:p>
        </p:txBody>
      </p:sp>
      <p:sp>
        <p:nvSpPr>
          <p:cNvPr id="5" name="Marcador de pie de página 4"/>
          <p:cNvSpPr>
            <a:spLocks noGrp="1"/>
          </p:cNvSpPr>
          <p:nvPr>
            <p:ph type="ftr" sz="quarter" idx="3"/>
          </p:nvPr>
        </p:nvSpPr>
        <p:spPr>
          <a:xfrm>
            <a:off x="10733693" y="40040001"/>
            <a:ext cx="10936215" cy="2300000"/>
          </a:xfrm>
          <a:prstGeom prst="rect">
            <a:avLst/>
          </a:prstGeom>
        </p:spPr>
        <p:txBody>
          <a:bodyPr vert="horz" lIns="91440" tIns="45720" rIns="91440" bIns="45720" rtlCol="0" anchor="ctr"/>
          <a:lstStyle>
            <a:lvl1pPr algn="ctr">
              <a:defRPr sz="3190">
                <a:solidFill>
                  <a:schemeClr val="tx1">
                    <a:tint val="75000"/>
                  </a:schemeClr>
                </a:solidFill>
              </a:defRPr>
            </a:lvl1pPr>
          </a:lstStyle>
          <a:p>
            <a:pPr>
              <a:defRPr/>
            </a:pPr>
            <a:endParaRPr lang="es-MX"/>
          </a:p>
        </p:txBody>
      </p:sp>
      <p:sp>
        <p:nvSpPr>
          <p:cNvPr id="6" name="Marcador de número de diapositiva 5"/>
          <p:cNvSpPr>
            <a:spLocks noGrp="1"/>
          </p:cNvSpPr>
          <p:nvPr>
            <p:ph type="sldNum" sz="quarter" idx="4"/>
          </p:nvPr>
        </p:nvSpPr>
        <p:spPr>
          <a:xfrm>
            <a:off x="22885043" y="40040001"/>
            <a:ext cx="7290810" cy="2300000"/>
          </a:xfrm>
          <a:prstGeom prst="rect">
            <a:avLst/>
          </a:prstGeom>
        </p:spPr>
        <p:txBody>
          <a:bodyPr vert="horz" lIns="91440" tIns="45720" rIns="91440" bIns="45720" rtlCol="0" anchor="ctr"/>
          <a:lstStyle>
            <a:lvl1pPr algn="r">
              <a:defRPr sz="3190">
                <a:solidFill>
                  <a:schemeClr val="tx1">
                    <a:tint val="75000"/>
                  </a:schemeClr>
                </a:solidFill>
              </a:defRPr>
            </a:lvl1pPr>
          </a:lstStyle>
          <a:p>
            <a:pPr>
              <a:defRPr/>
            </a:pPr>
            <a:fld id="{F7989192-641B-449F-AF89-177C694B4AD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430145" rtl="0" eaLnBrk="1" latinLnBrk="0" hangingPunct="1">
        <a:lnSpc>
          <a:spcPct val="90000"/>
        </a:lnSpc>
        <a:spcBef>
          <a:spcPct val="0"/>
        </a:spcBef>
        <a:buNone/>
        <a:defRPr sz="11695" kern="1200">
          <a:solidFill>
            <a:schemeClr val="tx1"/>
          </a:solidFill>
          <a:latin typeface="+mj-lt"/>
          <a:ea typeface="+mj-ea"/>
          <a:cs typeface="+mj-cs"/>
        </a:defRPr>
      </a:lvl1pPr>
    </p:titleStyle>
    <p:bodyStyle>
      <a:lvl1pPr marL="607695" indent="-607695" algn="l" defTabSz="2430145" rtl="0" eaLnBrk="1" latinLnBrk="0" hangingPunct="1">
        <a:lnSpc>
          <a:spcPct val="90000"/>
        </a:lnSpc>
        <a:spcBef>
          <a:spcPts val="2660"/>
        </a:spcBef>
        <a:buFont typeface="Arial" panose="020B0604020202020204" pitchFamily="34" charset="0"/>
        <a:buChar char="•"/>
        <a:defRPr sz="7440" kern="1200">
          <a:solidFill>
            <a:schemeClr val="tx1"/>
          </a:solidFill>
          <a:latin typeface="+mn-lt"/>
          <a:ea typeface="+mn-ea"/>
          <a:cs typeface="+mn-cs"/>
        </a:defRPr>
      </a:lvl1pPr>
      <a:lvl2pPr marL="1822450" indent="-607695" algn="l" defTabSz="2430145" rtl="0" eaLnBrk="1" latinLnBrk="0" hangingPunct="1">
        <a:lnSpc>
          <a:spcPct val="90000"/>
        </a:lnSpc>
        <a:spcBef>
          <a:spcPts val="1330"/>
        </a:spcBef>
        <a:buFont typeface="Arial" panose="020B0604020202020204" pitchFamily="34" charset="0"/>
        <a:buChar char="•"/>
        <a:defRPr sz="6380" kern="1200">
          <a:solidFill>
            <a:schemeClr val="tx1"/>
          </a:solidFill>
          <a:latin typeface="+mn-lt"/>
          <a:ea typeface="+mn-ea"/>
          <a:cs typeface="+mn-cs"/>
        </a:defRPr>
      </a:lvl2pPr>
      <a:lvl3pPr marL="3037840" indent="-607695" algn="l" defTabSz="2430145" rtl="0" eaLnBrk="1" latinLnBrk="0" hangingPunct="1">
        <a:lnSpc>
          <a:spcPct val="90000"/>
        </a:lnSpc>
        <a:spcBef>
          <a:spcPts val="1330"/>
        </a:spcBef>
        <a:buFont typeface="Arial" panose="020B0604020202020204" pitchFamily="34" charset="0"/>
        <a:buChar char="•"/>
        <a:defRPr sz="5315" kern="1200">
          <a:solidFill>
            <a:schemeClr val="tx1"/>
          </a:solidFill>
          <a:latin typeface="+mn-lt"/>
          <a:ea typeface="+mn-ea"/>
          <a:cs typeface="+mn-cs"/>
        </a:defRPr>
      </a:lvl3pPr>
      <a:lvl4pPr marL="425323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4pPr>
      <a:lvl5pPr marL="5467985"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5pPr>
      <a:lvl6pPr marL="6683375"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6pPr>
      <a:lvl7pPr marL="7898765"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7pPr>
      <a:lvl8pPr marL="911352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8pPr>
      <a:lvl9pPr marL="1032891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9pPr>
    </p:bodyStyle>
    <p:otherStyle>
      <a:defPPr>
        <a:defRPr lang="es-MX"/>
      </a:defPPr>
      <a:lvl1pPr marL="0" algn="l" defTabSz="2430145" rtl="0" eaLnBrk="1" latinLnBrk="0" hangingPunct="1">
        <a:defRPr sz="4785" kern="1200">
          <a:solidFill>
            <a:schemeClr val="tx1"/>
          </a:solidFill>
          <a:latin typeface="+mn-lt"/>
          <a:ea typeface="+mn-ea"/>
          <a:cs typeface="+mn-cs"/>
        </a:defRPr>
      </a:lvl1pPr>
      <a:lvl2pPr marL="1215390" algn="l" defTabSz="2430145" rtl="0" eaLnBrk="1" latinLnBrk="0" hangingPunct="1">
        <a:defRPr sz="4785" kern="1200">
          <a:solidFill>
            <a:schemeClr val="tx1"/>
          </a:solidFill>
          <a:latin typeface="+mn-lt"/>
          <a:ea typeface="+mn-ea"/>
          <a:cs typeface="+mn-cs"/>
        </a:defRPr>
      </a:lvl2pPr>
      <a:lvl3pPr marL="2430145" algn="l" defTabSz="2430145" rtl="0" eaLnBrk="1" latinLnBrk="0" hangingPunct="1">
        <a:defRPr sz="4785" kern="1200">
          <a:solidFill>
            <a:schemeClr val="tx1"/>
          </a:solidFill>
          <a:latin typeface="+mn-lt"/>
          <a:ea typeface="+mn-ea"/>
          <a:cs typeface="+mn-cs"/>
        </a:defRPr>
      </a:lvl3pPr>
      <a:lvl4pPr marL="3645535" algn="l" defTabSz="2430145" rtl="0" eaLnBrk="1" latinLnBrk="0" hangingPunct="1">
        <a:defRPr sz="4785" kern="1200">
          <a:solidFill>
            <a:schemeClr val="tx1"/>
          </a:solidFill>
          <a:latin typeface="+mn-lt"/>
          <a:ea typeface="+mn-ea"/>
          <a:cs typeface="+mn-cs"/>
        </a:defRPr>
      </a:lvl4pPr>
      <a:lvl5pPr marL="4860290" algn="l" defTabSz="2430145" rtl="0" eaLnBrk="1" latinLnBrk="0" hangingPunct="1">
        <a:defRPr sz="4785" kern="1200">
          <a:solidFill>
            <a:schemeClr val="tx1"/>
          </a:solidFill>
          <a:latin typeface="+mn-lt"/>
          <a:ea typeface="+mn-ea"/>
          <a:cs typeface="+mn-cs"/>
        </a:defRPr>
      </a:lvl5pPr>
      <a:lvl6pPr marL="6075680" algn="l" defTabSz="2430145" rtl="0" eaLnBrk="1" latinLnBrk="0" hangingPunct="1">
        <a:defRPr sz="4785" kern="1200">
          <a:solidFill>
            <a:schemeClr val="tx1"/>
          </a:solidFill>
          <a:latin typeface="+mn-lt"/>
          <a:ea typeface="+mn-ea"/>
          <a:cs typeface="+mn-cs"/>
        </a:defRPr>
      </a:lvl6pPr>
      <a:lvl7pPr marL="7291070" algn="l" defTabSz="2430145" rtl="0" eaLnBrk="1" latinLnBrk="0" hangingPunct="1">
        <a:defRPr sz="4785" kern="1200">
          <a:solidFill>
            <a:schemeClr val="tx1"/>
          </a:solidFill>
          <a:latin typeface="+mn-lt"/>
          <a:ea typeface="+mn-ea"/>
          <a:cs typeface="+mn-cs"/>
        </a:defRPr>
      </a:lvl7pPr>
      <a:lvl8pPr marL="8505825" algn="l" defTabSz="2430145" rtl="0" eaLnBrk="1" latinLnBrk="0" hangingPunct="1">
        <a:defRPr sz="4785" kern="1200">
          <a:solidFill>
            <a:schemeClr val="tx1"/>
          </a:solidFill>
          <a:latin typeface="+mn-lt"/>
          <a:ea typeface="+mn-ea"/>
          <a:cs typeface="+mn-cs"/>
        </a:defRPr>
      </a:lvl8pPr>
      <a:lvl9pPr marL="9721215" algn="l" defTabSz="2430145" rtl="0" eaLnBrk="1" latinLnBrk="0" hangingPunct="1">
        <a:defRPr sz="4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30686" y="8223741"/>
            <a:ext cx="15939770" cy="341140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5" tIns="36575" rIns="36575" bIns="36575" numCol="1" anchor="t" anchorCtr="0" compatLnSpc="1"/>
          <a:lstStyle/>
          <a:p>
            <a:pPr marL="0" marR="0" lvl="0" indent="0" algn="just" defTabSz="914400" rtl="0" eaLnBrk="0" fontAlgn="base" latinLnBrk="0" hangingPunct="0">
              <a:lnSpc>
                <a:spcPct val="100000"/>
              </a:lnSpc>
              <a:spcBef>
                <a:spcPct val="0"/>
              </a:spcBef>
              <a:spcAft>
                <a:spcPct val="0"/>
              </a:spcAft>
              <a:buClrTx/>
              <a:buSzTx/>
              <a:buFontTx/>
              <a:buNone/>
            </a:pPr>
            <a:r>
              <a:rPr kumimoji="0" lang="es-MX" altLang="es-MX" sz="3200" b="1" i="0" u="sng" strike="noStrike" cap="none" normalizeH="0" baseline="0" dirty="0">
                <a:ln>
                  <a:noFill/>
                </a:ln>
                <a:solidFill>
                  <a:srgbClr val="000000"/>
                </a:solidFill>
                <a:effectLst/>
                <a:latin typeface="Arial" panose="020B0604020202020204" pitchFamily="34" charset="0"/>
              </a:rPr>
              <a:t>INTRODUCCIÓN (TÍTULO, ARIAL 32 EN NEGRITAS Y SUBRAYADO)</a:t>
            </a: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2200" b="1" i="0" u="none" strike="noStrike" cap="none" normalizeH="0" baseline="0" dirty="0">
              <a:ln>
                <a:noFill/>
              </a:ln>
              <a:solidFill>
                <a:srgbClr val="000000"/>
              </a:solidFill>
              <a:effectLst/>
              <a:latin typeface="Arial" panose="020B0604020202020204" pitchFamily="34" charset="0"/>
            </a:endParaRPr>
          </a:p>
          <a:p>
            <a:pPr algn="just"/>
            <a:endParaRPr lang="en-US" sz="2400" dirty="0"/>
          </a:p>
          <a:p>
            <a:pPr algn="just"/>
            <a:r>
              <a:rPr lang="es-MX" sz="3000" dirty="0"/>
              <a:t>Párrafo 1. Cuerpo de la introducción, cuando menos dos párrafos de 10 líneas cada uno, interlineado sencillo, tipo de letra Arial y tamaño 30. Se pueden incluir Figuras, Tablas y deben estar contempladas citas en el texto que deben estar entre corchetes en numeración consecutiva [1].</a:t>
            </a:r>
          </a:p>
          <a:p>
            <a:pPr algn="just"/>
            <a:endParaRPr lang="es-MX" sz="3000" dirty="0"/>
          </a:p>
          <a:p>
            <a:pPr algn="just"/>
            <a:r>
              <a:rPr lang="es-MX" sz="3000" dirty="0"/>
              <a:t>Párrafo 2. Cuerpo de la introducción, cuando menos dos párrafos de 10 líneas cada uno, interlineado sencillo, tipo de letra Arial y tamaño 28. Se pueden incluir Figuras, Tablas y deben estar contempladas citas en el texto que deben estar entre corchetes en numeración consecutiva [2].</a:t>
            </a:r>
          </a:p>
          <a:p>
            <a:pPr algn="just"/>
            <a:endParaRPr lang="en-US" sz="3000" dirty="0"/>
          </a:p>
          <a:p>
            <a:pPr algn="just">
              <a:lnSpc>
                <a:spcPct val="150000"/>
              </a:lnSpc>
            </a:pPr>
            <a:endParaRPr lang="en-US" sz="2800" dirty="0"/>
          </a:p>
          <a:p>
            <a:pPr algn="just"/>
            <a:endParaRPr lang="en-US" sz="2800" dirty="0"/>
          </a:p>
          <a:p>
            <a:pPr algn="just"/>
            <a:endParaRPr lang="en-US" sz="2800" dirty="0"/>
          </a:p>
          <a:p>
            <a:pPr algn="ctr"/>
            <a:endParaRPr lang="es-MX" altLang="en-US" sz="2400" dirty="0"/>
          </a:p>
          <a:p>
            <a:pPr algn="ctr"/>
            <a:r>
              <a:rPr lang="es-MX" altLang="en-US" sz="2400" dirty="0"/>
              <a:t>Figura 1. Pie de Figura que describa la introducción (sólo si se considera necesario).T</a:t>
            </a:r>
            <a:r>
              <a:rPr lang="es-MX" sz="2400" dirty="0"/>
              <a:t>ipo</a:t>
            </a:r>
            <a:r>
              <a:rPr lang="en-US" sz="2400" dirty="0"/>
              <a:t> de </a:t>
            </a:r>
            <a:r>
              <a:rPr lang="es-MX" sz="2400" dirty="0"/>
              <a:t>letra</a:t>
            </a:r>
            <a:r>
              <a:rPr lang="en-US" sz="2400" dirty="0"/>
              <a:t> Arial y </a:t>
            </a:r>
            <a:r>
              <a:rPr lang="es-MX" sz="2400" dirty="0"/>
              <a:t>tamaño</a:t>
            </a:r>
            <a:r>
              <a:rPr lang="en-US" sz="2400" dirty="0"/>
              <a:t> 24. </a:t>
            </a:r>
            <a:endParaRPr lang="es-MX" altLang="en-US" sz="2400" dirty="0"/>
          </a:p>
          <a:p>
            <a:pPr algn="just"/>
            <a:r>
              <a:rPr lang="es-MX" altLang="en-US" sz="3000" dirty="0"/>
              <a:t> </a:t>
            </a:r>
            <a:r>
              <a:rPr kumimoji="0" lang="es-MX" altLang="es-MX" sz="3000" b="1" i="0" u="sng" strike="noStrike" cap="none" normalizeH="0" baseline="0" dirty="0">
                <a:ln>
                  <a:noFill/>
                </a:ln>
                <a:solidFill>
                  <a:srgbClr val="000000"/>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1" i="0" u="sng"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s-MX" altLang="es-MX" sz="3200" b="1" i="0" u="sng" strike="noStrike" cap="none" normalizeH="0" baseline="0" dirty="0">
                <a:ln>
                  <a:noFill/>
                </a:ln>
                <a:solidFill>
                  <a:srgbClr val="000000"/>
                </a:solidFill>
                <a:effectLst/>
                <a:latin typeface="Arial" panose="020B0604020202020204" pitchFamily="34" charset="0"/>
              </a:rPr>
              <a:t>EXPERIMENTACIÓN (TÍTULO, ARIAL 32 EN NEGRITAS Y SUBRAYADO)</a:t>
            </a:r>
          </a:p>
          <a:p>
            <a:pPr algn="just"/>
            <a:endParaRPr lang="en-US" sz="3000" dirty="0"/>
          </a:p>
          <a:p>
            <a:pPr algn="just"/>
            <a:r>
              <a:rPr lang="es-MX" sz="3000" dirty="0"/>
              <a:t>Párrafo</a:t>
            </a:r>
            <a:r>
              <a:rPr lang="en-US" sz="3000" dirty="0"/>
              <a:t> 1</a:t>
            </a:r>
            <a:r>
              <a:rPr lang="es-MX" sz="3000" dirty="0"/>
              <a:t>. En el caso en que su contribución presente información de una investigación, se sugiere que incluya cuál fue la metodología experimental que siguió para desarrollar el </a:t>
            </a:r>
            <a:r>
              <a:rPr lang="en-US" sz="3000" dirty="0"/>
              <a:t>Proyecto, </a:t>
            </a:r>
            <a:r>
              <a:rPr lang="es-MX" sz="3000" dirty="0"/>
              <a:t>en uno o más párrafos con interlineado sencillo y tipo de letra Arial y tamaño de letra 30. Se pueden incluir Figuras y/o Tablas que describan la experimentación que se hizo.</a:t>
            </a:r>
          </a:p>
          <a:p>
            <a:pPr algn="just"/>
            <a:endParaRPr lang="en-US" sz="3000" dirty="0"/>
          </a:p>
          <a:p>
            <a:pPr algn="just"/>
            <a:endParaRPr lang="en-US" sz="3000" dirty="0"/>
          </a:p>
          <a:p>
            <a:pPr algn="ctr"/>
            <a:endParaRPr lang="es-MX" altLang="en-US" sz="1600" dirty="0"/>
          </a:p>
          <a:p>
            <a:pPr algn="ctr"/>
            <a:endParaRPr lang="es-MX" altLang="en-US" sz="1600" dirty="0"/>
          </a:p>
          <a:p>
            <a:pPr algn="ctr"/>
            <a:endParaRPr lang="es-MX" altLang="en-US" sz="1600" dirty="0"/>
          </a:p>
          <a:p>
            <a:pPr algn="ctr"/>
            <a:endParaRPr lang="es-MX" altLang="en-US" sz="1600" dirty="0">
              <a:highlight>
                <a:srgbClr val="FFFF00"/>
              </a:highlight>
            </a:endParaRPr>
          </a:p>
          <a:p>
            <a:pPr algn="ctr"/>
            <a:endParaRPr lang="es-MX" altLang="en-US" sz="1600" dirty="0">
              <a:highlight>
                <a:srgbClr val="FFFF00"/>
              </a:highlight>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Figura 2. Pie de Figura que describa la experimentación (sólo si se considera necesario) </a:t>
            </a:r>
            <a:r>
              <a:rPr lang="es-MX" sz="2400" dirty="0"/>
              <a:t>tipo</a:t>
            </a:r>
            <a:r>
              <a:rPr lang="en-US" sz="2400" dirty="0"/>
              <a:t> de </a:t>
            </a:r>
            <a:r>
              <a:rPr lang="es-MX" sz="2400" dirty="0"/>
              <a:t>letra</a:t>
            </a:r>
            <a:r>
              <a:rPr lang="en-US" sz="2400" dirty="0"/>
              <a:t> Arial y </a:t>
            </a:r>
            <a:r>
              <a:rPr lang="es-MX" sz="2400" dirty="0"/>
              <a:t>tamaño</a:t>
            </a:r>
            <a:r>
              <a:rPr lang="en-US" sz="2400" dirty="0"/>
              <a:t> 24</a:t>
            </a:r>
            <a:r>
              <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algn="ctr"/>
            <a:endParaRPr lang="es-MX" altLang="en-US" sz="1600" dirty="0">
              <a:highlight>
                <a:srgbClr val="FFFF00"/>
              </a:highlight>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3000" b="0" i="0" u="none" strike="noStrike" kern="1200" cap="none" spc="0" normalizeH="0" baseline="0" dirty="0">
                <a:ln>
                  <a:noFill/>
                </a:ln>
                <a:solidFill>
                  <a:prstClr val="black"/>
                </a:solidFill>
                <a:effectLst/>
                <a:uLnTx/>
                <a:uFillTx/>
                <a:latin typeface="Arial" panose="020B0604020202020204" pitchFamily="34" charset="0"/>
                <a:ea typeface="+mn-ea"/>
                <a:cs typeface="+mn-cs"/>
              </a:rPr>
              <a:t>Párrafo</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 </a:t>
            </a:r>
            <a:r>
              <a:rPr kumimoji="0" lang="es-MX" sz="3000" b="0" i="0" u="none" strike="noStrike" kern="1200" cap="none" spc="0" normalizeH="0" baseline="0" dirty="0">
                <a:ln>
                  <a:noFill/>
                </a:ln>
                <a:solidFill>
                  <a:prstClr val="black"/>
                </a:solidFill>
                <a:effectLst/>
                <a:uLnTx/>
                <a:uFillTx/>
                <a:latin typeface="Arial" panose="020B0604020202020204" pitchFamily="34" charset="0"/>
                <a:ea typeface="+mn-ea"/>
                <a:cs typeface="+mn-cs"/>
              </a:rPr>
              <a:t>En el caso en que su contribución presente información de una investigación, se sugiere </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que</a:t>
            </a:r>
            <a:r>
              <a:rPr kumimoji="0" lang="es-MX" sz="3000" b="0" i="0" u="none" strike="noStrike" kern="1200" cap="none" spc="0" normalizeH="0" baseline="0" dirty="0">
                <a:ln>
                  <a:noFill/>
                </a:ln>
                <a:solidFill>
                  <a:prstClr val="black"/>
                </a:solidFill>
                <a:effectLst/>
                <a:uLnTx/>
                <a:uFillTx/>
                <a:latin typeface="Arial" panose="020B0604020202020204" pitchFamily="34" charset="0"/>
                <a:ea typeface="+mn-ea"/>
                <a:cs typeface="+mn-cs"/>
              </a:rPr>
              <a:t> incluya cuál fue la metodología experimental que siguió para desarrollar el Proyecto, en </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uno o</a:t>
            </a:r>
            <a:r>
              <a:rPr kumimoji="0" lang="es-MX" sz="3000" b="0" i="0" u="none" strike="noStrike" kern="1200" cap="none" spc="0" normalizeH="0" baseline="0" dirty="0">
                <a:ln>
                  <a:noFill/>
                </a:ln>
                <a:solidFill>
                  <a:prstClr val="black"/>
                </a:solidFill>
                <a:effectLst/>
                <a:uLnTx/>
                <a:uFillTx/>
                <a:latin typeface="Arial" panose="020B0604020202020204" pitchFamily="34" charset="0"/>
                <a:ea typeface="+mn-ea"/>
                <a:cs typeface="+mn-cs"/>
              </a:rPr>
              <a:t> más párrafos con interlineado sencillo y tamaño de letra Arial 30. Se pueden incluir Figuras y/o Tablas que describan la experimentación que se hizo.</a:t>
            </a:r>
          </a:p>
          <a:p>
            <a:pPr algn="just"/>
            <a:endParaRPr lang="es-MX" altLang="en-US" sz="900" dirty="0">
              <a:latin typeface="Arial" panose="020B0604020202020204" pitchFamily="34" charset="0"/>
            </a:endParaRPr>
          </a:p>
          <a:p>
            <a:pPr algn="just"/>
            <a:endParaRPr lang="es-MX" altLang="en-US" sz="900" dirty="0">
              <a:latin typeface="Arial" panose="020B0604020202020204" pitchFamily="34" charset="0"/>
            </a:endParaRPr>
          </a:p>
          <a:p>
            <a:pPr algn="ctr"/>
            <a:endParaRPr lang="es-MX" altLang="en-US" sz="2400" dirty="0">
              <a:latin typeface="Arial" panose="020B0604020202020204" pitchFamily="34" charset="0"/>
            </a:endParaRPr>
          </a:p>
          <a:p>
            <a:pPr algn="ctr"/>
            <a:r>
              <a:rPr lang="es-MX" altLang="en-US" sz="2400" dirty="0">
                <a:latin typeface="Arial" panose="020B0604020202020204" pitchFamily="34" charset="0"/>
              </a:rPr>
              <a:t>Tabla </a:t>
            </a:r>
            <a:r>
              <a:rPr lang="es-MX" altLang="en-US" sz="2400" dirty="0"/>
              <a:t>1</a:t>
            </a:r>
            <a:r>
              <a:rPr lang="es-MX" altLang="en-US" sz="2400" dirty="0">
                <a:latin typeface="Arial" panose="020B0604020202020204" pitchFamily="34" charset="0"/>
              </a:rPr>
              <a:t>. Principales pasos de la investigación (sólo si se considera necesario).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es-MX" sz="2400" dirty="0">
                <a:solidFill>
                  <a:prstClr val="black"/>
                </a:solidFill>
              </a:rPr>
              <a:t>T</a:t>
            </a:r>
            <a:r>
              <a:rPr kumimoji="0" lang="es-MX" sz="2400" b="0" i="0" u="none" strike="noStrike" kern="1200" cap="none" spc="0" normalizeH="0" baseline="0" dirty="0">
                <a:ln>
                  <a:noFill/>
                </a:ln>
                <a:solidFill>
                  <a:prstClr val="black"/>
                </a:solidFill>
                <a:effectLst/>
                <a:uLnTx/>
                <a:uFillTx/>
                <a:latin typeface="Arial" panose="020B0604020202020204" pitchFamily="34" charset="0"/>
                <a:ea typeface="+mn-ea"/>
                <a:cs typeface="+mn-cs"/>
              </a:rPr>
              <a:t>ipo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de </a:t>
            </a:r>
            <a:r>
              <a:rPr kumimoji="0" lang="es-MX" sz="2400" b="0" i="0" u="none" strike="noStrike" kern="1200" cap="none" spc="0" normalizeH="0" baseline="0" dirty="0">
                <a:ln>
                  <a:noFill/>
                </a:ln>
                <a:solidFill>
                  <a:prstClr val="black"/>
                </a:solidFill>
                <a:effectLst/>
                <a:uLnTx/>
                <a:uFillTx/>
                <a:latin typeface="Arial" panose="020B0604020202020204" pitchFamily="34" charset="0"/>
                <a:ea typeface="+mn-ea"/>
                <a:cs typeface="+mn-cs"/>
              </a:rPr>
              <a:t>letra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Arial y </a:t>
            </a:r>
            <a:r>
              <a:rPr kumimoji="0" lang="es-MX" sz="2400" b="0" i="0" u="none" strike="noStrike" kern="1200" cap="none" spc="0" normalizeH="0" baseline="0" dirty="0">
                <a:ln>
                  <a:noFill/>
                </a:ln>
                <a:solidFill>
                  <a:prstClr val="black"/>
                </a:solidFill>
                <a:effectLst/>
                <a:uLnTx/>
                <a:uFillTx/>
                <a:latin typeface="Arial" panose="020B0604020202020204" pitchFamily="34" charset="0"/>
                <a:ea typeface="+mn-ea"/>
                <a:cs typeface="+mn-cs"/>
              </a:rPr>
              <a:t>tamaño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24. </a:t>
            </a:r>
            <a:endParaRPr kumimoji="0" lang="es-MX" altLang="es-MX" sz="2400" b="1" i="0" u="sng" strike="noStrike" cap="none" normalizeH="0" baseline="0" dirty="0">
              <a:ln>
                <a:noFill/>
              </a:ln>
              <a:solidFill>
                <a:srgbClr val="000000"/>
              </a:solidFill>
              <a:effectLst/>
              <a:latin typeface="Arial" panose="020B0604020202020204" pitchFamily="34" charset="0"/>
            </a:endParaRPr>
          </a:p>
          <a:p>
            <a:pPr algn="just"/>
            <a:endParaRPr kumimoji="0" lang="es-MX" altLang="es-MX" sz="3000" b="1" i="0" u="sng" strike="noStrike" cap="none" normalizeH="0" baseline="0" dirty="0">
              <a:ln>
                <a:noFill/>
              </a:ln>
              <a:solidFill>
                <a:srgbClr val="000000"/>
              </a:solidFill>
              <a:effectLst/>
              <a:latin typeface="Arial" panose="020B0604020202020204" pitchFamily="34" charset="0"/>
            </a:endParaRPr>
          </a:p>
          <a:p>
            <a:pPr algn="just"/>
            <a:endParaRPr kumimoji="0" lang="es-MX" altLang="es-MX" sz="3000" b="1" i="0" u="sng" strike="noStrike" cap="none" normalizeH="0" baseline="0" dirty="0">
              <a:ln>
                <a:noFill/>
              </a:ln>
              <a:solidFill>
                <a:srgbClr val="000000"/>
              </a:solidFill>
              <a:effectLst/>
              <a:latin typeface="Arial" panose="020B0604020202020204" pitchFamily="34" charset="0"/>
            </a:endParaRPr>
          </a:p>
          <a:p>
            <a:pPr algn="just"/>
            <a:endParaRPr kumimoji="0" lang="es-MX" altLang="es-MX" sz="3000" b="1" i="0" u="sng" strike="noStrike" cap="none" normalizeH="0" baseline="0" dirty="0">
              <a:ln>
                <a:noFill/>
              </a:ln>
              <a:solidFill>
                <a:srgbClr val="000000"/>
              </a:solidFill>
              <a:effectLst/>
              <a:latin typeface="Arial" panose="020B0604020202020204" pitchFamily="34" charset="0"/>
            </a:endParaRPr>
          </a:p>
          <a:p>
            <a:r>
              <a:rPr kumimoji="0" lang="es-MX" altLang="es-MX" sz="3000" b="0" i="0" u="none" strike="noStrike" cap="none" normalizeH="0" baseline="0" dirty="0">
                <a:ln>
                  <a:noFill/>
                </a:ln>
                <a:solidFill>
                  <a:srgbClr val="000000"/>
                </a:solidFill>
                <a:effectLst/>
                <a:latin typeface="Arial" panose="020B0604020202020204" pitchFamily="34" charset="0"/>
              </a:rPr>
              <a:t>                                           </a:t>
            </a:r>
            <a:endParaRPr lang="en-US" sz="2200" kern="1400" dirty="0">
              <a:solidFill>
                <a:srgbClr val="000000"/>
              </a:solidFill>
              <a:latin typeface="Arial" panose="020B0604020202020204" pitchFamily="34" charset="0"/>
              <a:cs typeface="Arial" panose="020B0604020202020204" pitchFamily="34" charset="0"/>
            </a:endParaRPr>
          </a:p>
          <a:p>
            <a:endParaRPr lang="es-MX" altLang="es-MX" sz="3000" dirty="0">
              <a:solidFill>
                <a:srgbClr val="000000"/>
              </a:solidFill>
              <a:latin typeface="Arial" panose="020B0604020202020204" pitchFamily="34" charset="0"/>
            </a:endParaRPr>
          </a:p>
          <a:p>
            <a:r>
              <a:rPr kumimoji="0" lang="es-MX" altLang="es-MX" sz="3000" b="0" i="0" u="none" strike="noStrike" cap="none" normalizeH="0" baseline="0" dirty="0">
                <a:ln>
                  <a:noFill/>
                </a:ln>
                <a:solidFill>
                  <a:srgbClr val="000000"/>
                </a:solidFill>
                <a:effectLst/>
                <a:latin typeface="Arial" panose="020B0604020202020204" pitchFamily="34" charset="0"/>
              </a:rPr>
              <a:t>    </a:t>
            </a:r>
          </a:p>
          <a:p>
            <a:endParaRPr lang="es-MX" altLang="es-MX" sz="3000" dirty="0">
              <a:solidFill>
                <a:srgbClr val="000000"/>
              </a:solidFill>
            </a:endParaRPr>
          </a:p>
          <a:p>
            <a:endParaRPr kumimoji="0" lang="es-MX" altLang="es-MX" sz="3000" b="0" i="0" u="none" strike="noStrike" cap="none" normalizeH="0" baseline="0" dirty="0">
              <a:ln>
                <a:noFill/>
              </a:ln>
              <a:solidFill>
                <a:srgbClr val="000000"/>
              </a:solidFill>
              <a:effectLst/>
              <a:latin typeface="Arial" panose="020B0604020202020204" pitchFamily="34" charset="0"/>
            </a:endParaRPr>
          </a:p>
          <a:p>
            <a:endParaRPr lang="es-MX" altLang="es-MX" sz="3000" dirty="0">
              <a:solidFill>
                <a:srgbClr val="000000"/>
              </a:solidFill>
            </a:endParaRPr>
          </a:p>
          <a:p>
            <a:endParaRPr kumimoji="0" lang="es-MX" altLang="es-MX" sz="3000" b="0" i="0" u="none" strike="noStrike" cap="none" normalizeH="0" baseline="0" dirty="0">
              <a:ln>
                <a:noFill/>
              </a:ln>
              <a:solidFill>
                <a:srgbClr val="000000"/>
              </a:solidFill>
              <a:effectLst/>
              <a:latin typeface="Arial" panose="020B0604020202020204" pitchFamily="34" charset="0"/>
            </a:endParaRPr>
          </a:p>
          <a:p>
            <a:endParaRPr lang="es-MX" altLang="es-MX" sz="3000" dirty="0">
              <a:solidFill>
                <a:srgbClr val="000000"/>
              </a:solidFill>
            </a:endParaRPr>
          </a:p>
          <a:p>
            <a:endParaRPr kumimoji="0" lang="es-MX" altLang="es-MX" sz="3000" b="0" i="0" u="none" strike="noStrike" cap="none" normalizeH="0" baseline="0" dirty="0">
              <a:ln>
                <a:noFill/>
              </a:ln>
              <a:solidFill>
                <a:srgbClr val="000000"/>
              </a:solidFill>
              <a:effectLst/>
              <a:latin typeface="Arial" panose="020B0604020202020204" pitchFamily="34" charset="0"/>
            </a:endParaRPr>
          </a:p>
          <a:p>
            <a:endParaRPr lang="es-MX" altLang="es-MX" sz="3000" dirty="0">
              <a:solidFill>
                <a:srgbClr val="000000"/>
              </a:solidFill>
            </a:endParaRPr>
          </a:p>
          <a:p>
            <a:endParaRPr kumimoji="0" lang="es-MX" altLang="es-MX" sz="3000" b="0" i="0" u="none" strike="noStrike" cap="none" normalizeH="0" baseline="0" dirty="0">
              <a:ln>
                <a:noFill/>
              </a:ln>
              <a:solidFill>
                <a:srgbClr val="000000"/>
              </a:solidFill>
              <a:effectLst/>
              <a:latin typeface="Arial" panose="020B0604020202020204" pitchFamily="34" charset="0"/>
            </a:endParaRPr>
          </a:p>
          <a:p>
            <a:endParaRPr lang="es-MX" altLang="es-MX" sz="3000" dirty="0">
              <a:solidFill>
                <a:srgbClr val="000000"/>
              </a:solidFill>
            </a:endParaRPr>
          </a:p>
          <a:p>
            <a:endParaRPr lang="es-MX" altLang="es-MX" sz="3000" dirty="0">
              <a:solidFill>
                <a:srgbClr val="000000"/>
              </a:solidFill>
            </a:endParaRPr>
          </a:p>
          <a:p>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*Nota: El </a:t>
            </a:r>
            <a:r>
              <a:rPr kumimoji="0" lang="es-MX"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de la Tabla</a:t>
            </a:r>
            <a:r>
              <a:rPr lang="es-MX" sz="3000" dirty="0">
                <a:solidFill>
                  <a:prstClr val="black"/>
                </a:solidFill>
              </a:rPr>
              <a:t> y la presentación de las Figuras las dejamos a discreción de los autores, pero el cuerpo de la Tabla debe tener el tipo de letra Arial en tamaño </a:t>
            </a:r>
            <a:r>
              <a:rPr lang="en-US" sz="3000" dirty="0">
                <a:solidFill>
                  <a:prstClr val="black"/>
                </a:solidFill>
              </a:rPr>
              <a:t>30.</a:t>
            </a:r>
            <a:endParaRPr lang="es-MX" sz="1800" dirty="0"/>
          </a:p>
          <a:p>
            <a:endPar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es-MX" sz="1800" dirty="0">
              <a:solidFill>
                <a:prstClr val="black"/>
              </a:solidFill>
            </a:endParaRPr>
          </a:p>
          <a:p>
            <a:endPar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r>
              <a:rPr lang="es-MX" altLang="es-MX" sz="3200" b="1" u="sng" dirty="0">
                <a:solidFill>
                  <a:srgbClr val="000000"/>
                </a:solidFill>
              </a:rPr>
              <a:t>DESARROLLO DEL TRABAJO</a:t>
            </a:r>
            <a:r>
              <a:rPr kumimoji="0" lang="es-MX" altLang="es-MX" sz="3200" b="1" i="0" u="sng" strike="noStrike" cap="none" normalizeH="0" baseline="0" dirty="0">
                <a:ln>
                  <a:noFill/>
                </a:ln>
                <a:solidFill>
                  <a:srgbClr val="000000"/>
                </a:solidFill>
                <a:effectLst/>
                <a:latin typeface="Arial" panose="020B0604020202020204" pitchFamily="34" charset="0"/>
              </a:rPr>
              <a:t> (TÍTULO, ARIAL 32 EN NEGRITAS Y SUBRAYADO)</a:t>
            </a:r>
          </a:p>
          <a:p>
            <a:endParaRPr lang="es-MX" altLang="es-MX" sz="3000" dirty="0">
              <a:solidFill>
                <a:srgbClr val="000000"/>
              </a:solidFill>
            </a:endParaRPr>
          </a:p>
          <a:p>
            <a:pPr algn="just"/>
            <a:r>
              <a:rPr lang="es-MX" sz="3000" dirty="0"/>
              <a:t>Párrafo 1. Si se trata de un trabajo de divulgación, </a:t>
            </a:r>
            <a:r>
              <a:rPr lang="es-MX" sz="3000" b="1" dirty="0"/>
              <a:t>omitir la parte de experimentación y pasar directamente a esta</a:t>
            </a:r>
            <a:r>
              <a:rPr lang="es-MX" sz="3000" dirty="0"/>
              <a:t>, y en uno o más párrafos con interlineado sencillo y tamaño de letra Arial 30 desarrollar el tema del que se trata el trabajo. Se sugiere incluir Figuras, Tablas y toda la información pertinente que describa la divulgación que presentan los autores con su contribución. Asimismo, si el trabajo presenta citas en el texto, deben estar entre corchetes en numeración consecutiva [4].</a:t>
            </a:r>
          </a:p>
          <a:p>
            <a:pPr algn="just"/>
            <a:endParaRPr lang="en-US" sz="3000" dirty="0"/>
          </a:p>
          <a:p>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 Box 4"/>
          <p:cNvSpPr txBox="1">
            <a:spLocks noChangeArrowheads="1"/>
          </p:cNvSpPr>
          <p:nvPr/>
        </p:nvSpPr>
        <p:spPr bwMode="auto">
          <a:xfrm>
            <a:off x="16443492" y="7459884"/>
            <a:ext cx="15796895" cy="353099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5" tIns="36575" rIns="36575" bIns="36575" numCol="1" anchor="t" anchorCtr="0" compatLnSpc="1"/>
          <a:lstStyle/>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dirty="0">
              <a:solidFill>
                <a:srgbClr val="000000"/>
              </a:solidFill>
              <a:latin typeface="Arial" panose="020B0604020202020204" pitchFamily="34" charset="0"/>
            </a:endParaRPr>
          </a:p>
          <a:p>
            <a:r>
              <a:rPr lang="es-MX" altLang="es-MX" sz="3200" b="1" u="sng" dirty="0">
                <a:solidFill>
                  <a:srgbClr val="000000"/>
                </a:solidFill>
              </a:rPr>
              <a:t>DESARROLLO DEL TRABAJO</a:t>
            </a:r>
            <a:r>
              <a:rPr kumimoji="0" lang="es-MX" altLang="es-MX" sz="3200" b="1" i="0" u="sng" strike="noStrike" cap="none" normalizeH="0" baseline="0" dirty="0">
                <a:ln>
                  <a:noFill/>
                </a:ln>
                <a:solidFill>
                  <a:srgbClr val="000000"/>
                </a:solidFill>
                <a:effectLst/>
                <a:latin typeface="Arial" panose="020B0604020202020204" pitchFamily="34" charset="0"/>
              </a:rPr>
              <a:t> (TÍTULO, ARIAL 32 EN NEGRITAS Y SUBRAYADO)</a:t>
            </a:r>
          </a:p>
          <a:p>
            <a:endParaRPr lang="es-MX" altLang="es-MX" sz="3000" dirty="0">
              <a:solidFill>
                <a:srgbClr val="000000"/>
              </a:solidFill>
            </a:endParaRPr>
          </a:p>
          <a:p>
            <a:pPr algn="just"/>
            <a:r>
              <a:rPr lang="es-MX" sz="3000" dirty="0"/>
              <a:t>Párrafo</a:t>
            </a:r>
            <a:r>
              <a:rPr lang="en-US" sz="3000" dirty="0"/>
              <a:t> 2. Si se </a:t>
            </a:r>
            <a:r>
              <a:rPr lang="es-MX" sz="3000" dirty="0"/>
              <a:t>trata de un trabajo de divulgación, </a:t>
            </a:r>
            <a:r>
              <a:rPr lang="es-MX" sz="3000" b="1" dirty="0"/>
              <a:t>omitir la parte de experimentación y pasar directamente a esta</a:t>
            </a:r>
            <a:r>
              <a:rPr lang="es-MX" sz="3000" dirty="0"/>
              <a:t>, y en uno o más párrafos con interlineado sencillo y tamaño de letra Arial 30 desarrollar el tema del que se trata el trabajo. Se sugiere incluir Figuras, Tablas y toda la información pertinente que describa la divulgación que presentan los autores con su contribución. Asimismo, si el trabajo presenta citas en el texto, deben estar entre corchetes en numeración consecutiva </a:t>
            </a:r>
            <a:r>
              <a:rPr lang="en-US" sz="3000" dirty="0"/>
              <a:t>[5].</a:t>
            </a: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dirty="0">
              <a:solidFill>
                <a:srgbClr val="000000"/>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dirty="0">
              <a:solidFill>
                <a:srgbClr val="000000"/>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Figure 3</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SNPs particle size distribution in the</a:t>
            </a:r>
            <a:r>
              <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range of 4-6 nm</a:t>
            </a:r>
            <a:r>
              <a:rPr kumimoji="0" lang="es-MX" alt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for </a:t>
            </a:r>
            <a:r>
              <a:rPr kumimoji="0" 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experiments: a) E1,</a:t>
            </a:r>
            <a:r>
              <a:rPr kumimoji="0" lang="es-MX" alt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b</a:t>
            </a:r>
            <a:r>
              <a:rPr kumimoji="0" 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E3</a:t>
            </a:r>
            <a:r>
              <a:rPr kumimoji="0" lang="es-MX" alt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c</a:t>
            </a:r>
            <a:r>
              <a:rPr kumimoji="0" 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E</a:t>
            </a:r>
            <a:r>
              <a:rPr kumimoji="0" lang="es-MX" alt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6. y d) E7</a:t>
            </a:r>
            <a:endPar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algn="just"/>
            <a:r>
              <a:rPr lang="es-MX" sz="3000" dirty="0"/>
              <a:t>Párrafo 3. Si se trata de un trabajo de divulgación, </a:t>
            </a:r>
            <a:r>
              <a:rPr lang="es-MX" sz="3000" b="1" dirty="0"/>
              <a:t>omitir la parte de experimentación y pasar directamente a esta</a:t>
            </a:r>
            <a:r>
              <a:rPr lang="es-MX" sz="3000" dirty="0"/>
              <a:t>, y en uno o más párrafos con interlineado sencillo y tamaño de letra Arial 30 desarrollar el tema del que se trata el trabajo. Se sugiere incluir Figuras, Tablas y toda la información pertinente que describa la divulgación que presentan los autores con su contribución. Asimismo, si el trabajo presenta citas en el texto, deben estar entre corchetes en numeración consecutiva [6].</a:t>
            </a: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dirty="0">
              <a:solidFill>
                <a:srgbClr val="000000"/>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dirty="0">
              <a:solidFill>
                <a:srgbClr val="000000"/>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lang="es-MX" altLang="es-MX" sz="3000" dirty="0">
                <a:solidFill>
                  <a:srgbClr val="000000"/>
                </a:solidFill>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Figure 4</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SNPs particle size distribution in the</a:t>
            </a:r>
            <a:r>
              <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range of 4-6 nm</a:t>
            </a:r>
            <a:r>
              <a:rPr kumimoji="0" lang="es-MX" alt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for </a:t>
            </a:r>
            <a:r>
              <a:rPr kumimoji="0" 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experiments: a) E1,</a:t>
            </a:r>
            <a:r>
              <a:rPr kumimoji="0" lang="es-MX" alt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b</a:t>
            </a:r>
            <a:r>
              <a:rPr kumimoji="0" 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E3</a:t>
            </a:r>
            <a:r>
              <a:rPr kumimoji="0" lang="es-MX" alt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c</a:t>
            </a:r>
            <a:r>
              <a:rPr kumimoji="0" 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 E</a:t>
            </a:r>
            <a:r>
              <a:rPr kumimoji="0" lang="es-MX" altLang="en-US" sz="2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ea"/>
              </a:rPr>
              <a:t>6. y d) E7</a:t>
            </a:r>
            <a:endPar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dirty="0">
              <a:solidFill>
                <a:srgbClr val="000000"/>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dirty="0">
              <a:solidFill>
                <a:srgbClr val="000000"/>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Tabla 2. Principales resultados de los trabajos revisados (sólo si se considera necesario).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Tipo de </a:t>
            </a:r>
            <a:r>
              <a:rPr kumimoji="0" lang="es-MX" sz="2400" b="0" i="0" u="none" strike="noStrike" kern="1200" cap="none" spc="0" normalizeH="0" baseline="0" dirty="0">
                <a:ln>
                  <a:noFill/>
                </a:ln>
                <a:solidFill>
                  <a:prstClr val="black"/>
                </a:solidFill>
                <a:effectLst/>
                <a:uLnTx/>
                <a:uFillTx/>
                <a:latin typeface="Arial" panose="020B0604020202020204" pitchFamily="34" charset="0"/>
                <a:ea typeface="+mn-ea"/>
                <a:cs typeface="+mn-cs"/>
              </a:rPr>
              <a:t>letra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Arial y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tamaño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24. </a:t>
            </a:r>
            <a:endParaRPr kumimoji="0" lang="es-MX" altLang="es-MX" sz="2400" b="1"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dirty="0">
              <a:solidFill>
                <a:srgbClr val="000000"/>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1" i="0" u="sng"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b="1" u="sng" dirty="0">
              <a:solidFill>
                <a:srgbClr val="000000"/>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s-MX" altLang="es-MX" sz="3000" b="1" i="0" u="sng" strike="noStrike" cap="none" normalizeH="0" baseline="0" dirty="0">
                <a:ln>
                  <a:noFill/>
                </a:ln>
                <a:solidFill>
                  <a:srgbClr val="000000"/>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b="1" u="sng" dirty="0">
              <a:solidFill>
                <a:srgbClr val="000000"/>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1" i="0" u="sng"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s-MX" altLang="es-MX" sz="3000" b="1" u="sng" dirty="0">
              <a:solidFill>
                <a:srgbClr val="000000"/>
              </a:solidFill>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1" i="0" u="sng"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1" i="0" u="sng"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1" i="0" u="sng" strike="noStrike" cap="none" normalizeH="0" baseline="0" dirty="0">
              <a:ln>
                <a:noFill/>
              </a:ln>
              <a:solidFill>
                <a:srgbClr val="000000"/>
              </a:solidFill>
              <a:effectLst/>
              <a:latin typeface="Arial" panose="020B0604020202020204" pitchFamily="34" charset="0"/>
            </a:endParaRPr>
          </a:p>
          <a:p>
            <a:pPr algn="just" eaLnBrk="0" hangingPunct="0"/>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*Nota: El </a:t>
            </a:r>
            <a:r>
              <a:rPr kumimoji="0" lang="es-MX"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diseño de la Tabla</a:t>
            </a:r>
            <a:r>
              <a:rPr lang="es-MX" sz="3000" dirty="0">
                <a:solidFill>
                  <a:prstClr val="black"/>
                </a:solidFill>
              </a:rPr>
              <a:t> y la presentación de las Figuras las dejamos a discreción de los autores, pero el cuerpo de la Tabla debe tener el tipo de letra Arial en tamaño 30</a:t>
            </a:r>
            <a:r>
              <a:rPr lang="en-US" sz="3000" dirty="0">
                <a:solidFill>
                  <a:prstClr val="black"/>
                </a:solidFill>
              </a:rPr>
              <a:t>.</a:t>
            </a:r>
            <a:endParaRPr lang="es-MX" sz="1800" dirty="0"/>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3000" b="1" i="0" u="sng" strike="noStrike" cap="none" normalizeH="0" baseline="0" dirty="0">
              <a:ln>
                <a:noFill/>
              </a:ln>
              <a:solidFill>
                <a:srgbClr val="000000"/>
              </a:solidFill>
              <a:effectLst/>
              <a:latin typeface="Arial" panose="020B0604020202020204" pitchFamily="34" charset="0"/>
            </a:endParaRPr>
          </a:p>
          <a:p>
            <a:pPr algn="just" eaLnBrk="0" hangingPunct="0"/>
            <a:r>
              <a:rPr lang="es-MX" sz="3000" dirty="0"/>
              <a:t>Párrafo</a:t>
            </a:r>
            <a:r>
              <a:rPr lang="en-US" sz="3000" dirty="0"/>
              <a:t> 5. Si se </a:t>
            </a:r>
            <a:r>
              <a:rPr lang="es-MX" sz="3000" dirty="0"/>
              <a:t>trata de un trabajo de divulgación, </a:t>
            </a:r>
            <a:r>
              <a:rPr lang="es-MX" sz="3000" b="1" dirty="0"/>
              <a:t>omitir la parte de experimentación y pasar directamente a esta</a:t>
            </a:r>
            <a:r>
              <a:rPr lang="es-MX" sz="3000" dirty="0"/>
              <a:t>, y en uno o más párrafos con interlineado sencillo y tamaño de letra Arial 30 desarrollar el tema del que se trata el trabajo. Se sugiere incluir Figuras, Tablas y toda la información pertinente que describa la divulgación que presentan los autores con su contribución. Asimismo, si el trabajo presenta citas en el texto, deben estar entre corchetes en numeración consecutiva </a:t>
            </a:r>
            <a:r>
              <a:rPr lang="en-US" sz="3000" dirty="0"/>
              <a:t>[7].</a:t>
            </a:r>
            <a:endParaRPr kumimoji="0" lang="es-MX" altLang="es-MX" sz="3000" b="1"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s-MX" altLang="es-MX" sz="3200" b="1" u="sng"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MX" altLang="es-MX" sz="3200" b="1" u="sng" dirty="0">
                <a:solidFill>
                  <a:srgbClr val="000000"/>
                </a:solidFill>
              </a:rPr>
              <a:t>CONCLUSIONES</a:t>
            </a:r>
            <a:r>
              <a:rPr kumimoji="0" lang="es-MX" altLang="es-MX" sz="32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(TÍTULO, ARIAL 32 EN NEGRITAS Y SUBRAYADO)</a:t>
            </a: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2200" b="1" i="0" u="sng" strike="noStrike" cap="none" normalizeH="0" baseline="0" dirty="0">
              <a:ln>
                <a:noFill/>
              </a:ln>
              <a:solidFill>
                <a:srgbClr val="000000"/>
              </a:solidFill>
              <a:effectLst/>
              <a:latin typeface="Arial" panose="020B0604020202020204" pitchFamily="34" charset="0"/>
            </a:endParaRPr>
          </a:p>
          <a:p>
            <a:pPr algn="ctr"/>
            <a:r>
              <a:rPr lang="es-MX" sz="3000" dirty="0"/>
              <a:t>Párrafo</a:t>
            </a:r>
            <a:r>
              <a:rPr lang="en-US" sz="3000" dirty="0"/>
              <a:t> 1. Se </a:t>
            </a:r>
            <a:r>
              <a:rPr lang="es-MX" sz="3000" dirty="0"/>
              <a:t>sugiere presentar una </a:t>
            </a:r>
            <a:r>
              <a:rPr lang="en-US" sz="3000" dirty="0"/>
              <a:t>conclusion y/o </a:t>
            </a:r>
            <a:r>
              <a:rPr lang="es-MX" sz="3000" dirty="0"/>
              <a:t>discusión</a:t>
            </a:r>
            <a:r>
              <a:rPr lang="en-US" sz="3000" dirty="0"/>
              <a:t> de la </a:t>
            </a:r>
            <a:r>
              <a:rPr lang="es-MX" sz="3000" dirty="0"/>
              <a:t>información presentada en el trabajo</a:t>
            </a:r>
            <a:r>
              <a:rPr lang="en-US" sz="3000" dirty="0"/>
              <a:t>, </a:t>
            </a:r>
            <a:r>
              <a:rPr lang="es-MX" sz="3000" dirty="0"/>
              <a:t>indicando los avances o novedades del tema, según sea el caso, en uno o más párrafos con interlineado sencillo y tamaño de letra Arial 30. </a:t>
            </a: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es-MX" sz="2400" b="0" i="0" u="none"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es-MX" sz="24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s-MX" sz="3200" b="1" i="0" u="sng" strike="noStrike" cap="none" normalizeH="0" baseline="0" dirty="0">
                <a:ln>
                  <a:noFill/>
                </a:ln>
                <a:solidFill>
                  <a:srgbClr val="000000"/>
                </a:solidFill>
                <a:effectLst/>
                <a:latin typeface="Arial" panose="020B0604020202020204" pitchFamily="34" charset="0"/>
              </a:rPr>
              <a:t>REFERENCIAS </a:t>
            </a:r>
            <a:r>
              <a:rPr kumimoji="0" lang="es-MX" altLang="es-MX" sz="32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(TÍTULO, ARIAL 32 EN NEGRITAS Y SUBRAYADO)</a:t>
            </a:r>
          </a:p>
          <a:p>
            <a:pPr marL="0" marR="0" lvl="0" indent="0" algn="just" defTabSz="914400" rtl="0" eaLnBrk="0" fontAlgn="base" latinLnBrk="0" hangingPunct="0">
              <a:lnSpc>
                <a:spcPct val="100000"/>
              </a:lnSpc>
              <a:spcBef>
                <a:spcPct val="0"/>
              </a:spcBef>
              <a:spcAft>
                <a:spcPct val="0"/>
              </a:spcAft>
              <a:buClrTx/>
              <a:buSzTx/>
              <a:buFontTx/>
              <a:buNone/>
            </a:pPr>
            <a:endParaRPr kumimoji="0" lang="es-MX" altLang="es-MX" sz="2000" b="1" i="0" u="sng" strike="noStrike" cap="none" normalizeH="0" baseline="0" dirty="0">
              <a:ln>
                <a:noFill/>
              </a:ln>
              <a:solidFill>
                <a:srgbClr val="0000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Enumerar todas y cada una de las referencias citadas en el póster, de acuerdo con la guía que a continuación se propone, </a:t>
            </a:r>
            <a:r>
              <a:rPr lang="en-US" sz="2800" dirty="0"/>
              <a:t>con </a:t>
            </a:r>
            <a:r>
              <a:rPr lang="es-MX" sz="2800" dirty="0"/>
              <a:t>interlineado sencillo y tamaño de letra </a:t>
            </a:r>
            <a:r>
              <a:rPr lang="en-US" sz="2800" dirty="0"/>
              <a:t>Arial 28</a:t>
            </a:r>
            <a:r>
              <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[1] Iniciales del nombre del 1er. autor, apellido paterno-apellido materno del 1er. autor; iniciales del nombre del 2do. </a:t>
            </a:r>
            <a:r>
              <a:rPr lang="es-MX" altLang="es-MX" sz="2800" dirty="0">
                <a:solidFill>
                  <a:prstClr val="black">
                    <a:lumMod val="95000"/>
                    <a:lumOff val="5000"/>
                  </a:prstClr>
                </a:solidFill>
                <a:sym typeface="+mn-ea"/>
              </a:rPr>
              <a:t>a</a:t>
            </a:r>
            <a:r>
              <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utor, apellido paterno-materno del 2do. autor. </a:t>
            </a:r>
            <a:r>
              <a:rPr lang="es-MX" altLang="es-MX" sz="2800" dirty="0">
                <a:solidFill>
                  <a:prstClr val="black">
                    <a:lumMod val="95000"/>
                    <a:lumOff val="5000"/>
                  </a:prstClr>
                </a:solidFill>
                <a:sym typeface="+mn-ea"/>
              </a:rPr>
              <a:t>“Título del artículo”. </a:t>
            </a:r>
            <a:r>
              <a:rPr lang="es-MX" altLang="es-MX" sz="2800" i="1" dirty="0">
                <a:solidFill>
                  <a:prstClr val="black">
                    <a:lumMod val="95000"/>
                    <a:lumOff val="5000"/>
                  </a:prstClr>
                </a:solidFill>
                <a:sym typeface="+mn-ea"/>
              </a:rPr>
              <a:t>Nombre de la revista,</a:t>
            </a:r>
            <a:r>
              <a:rPr lang="es-MX" altLang="es-MX" sz="2800" dirty="0">
                <a:solidFill>
                  <a:prstClr val="black">
                    <a:lumMod val="95000"/>
                    <a:lumOff val="5000"/>
                  </a:prstClr>
                </a:solidFill>
                <a:sym typeface="+mn-ea"/>
              </a:rPr>
              <a:t> </a:t>
            </a:r>
            <a:r>
              <a:rPr lang="es-MX" altLang="es-MX" sz="2800" b="1" dirty="0">
                <a:solidFill>
                  <a:prstClr val="black">
                    <a:lumMod val="95000"/>
                    <a:lumOff val="5000"/>
                  </a:prstClr>
                </a:solidFill>
                <a:sym typeface="+mn-ea"/>
              </a:rPr>
              <a:t>volumen de la revista,</a:t>
            </a:r>
            <a:r>
              <a:rPr lang="es-MX" altLang="es-MX" sz="2800" dirty="0">
                <a:solidFill>
                  <a:prstClr val="black">
                    <a:lumMod val="95000"/>
                    <a:lumOff val="5000"/>
                  </a:prstClr>
                </a:solidFill>
                <a:sym typeface="+mn-ea"/>
              </a:rPr>
              <a:t> página inicial-página final del artículo. Doi del artículo.</a:t>
            </a:r>
            <a:r>
              <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 </a:t>
            </a:r>
            <a:endParaRPr lang="en-US" altLang="es-MX" sz="2800" b="1" u="sng" dirty="0">
              <a:solidFill>
                <a:srgbClr val="000000"/>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[2] Iniciales del nombre del 1er. autor, apellido paterno-apellido materno del primer autor; iniciales del nombre del 2do. autor, apellido paterno-materno del 2do. autor; iniciales del autor n, apellido paterno-apellido materno del autor n. “Título del artículo”. </a:t>
            </a:r>
            <a:r>
              <a:rPr kumimoji="0" lang="es-MX" altLang="es-MX" sz="2800" b="0" i="1"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Nombre de la revista,</a:t>
            </a:r>
            <a:r>
              <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 </a:t>
            </a:r>
            <a:r>
              <a:rPr kumimoji="0" lang="es-MX" altLang="es-MX"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volumen de la revista,</a:t>
            </a:r>
            <a:r>
              <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sym typeface="+mn-ea"/>
              </a:rPr>
              <a:t> página inicial-página final del artículo. Doi del artículo. </a:t>
            </a:r>
            <a:endParaRPr kumimoji="0" lang="es-MX" altLang="es-MX" sz="2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5225"/>
            <a:ext cx="5907006" cy="59070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10"/>
          <p:cNvSpPr txBox="1">
            <a:spLocks noChangeArrowheads="1"/>
          </p:cNvSpPr>
          <p:nvPr/>
        </p:nvSpPr>
        <p:spPr bwMode="auto">
          <a:xfrm>
            <a:off x="4991079" y="141141"/>
            <a:ext cx="22367104" cy="4571937"/>
          </a:xfrm>
          <a:prstGeom prst="rect">
            <a:avLst/>
          </a:prstGeom>
          <a:noFill/>
          <a:ln>
            <a:noFill/>
          </a:ln>
          <a:effectLst/>
        </p:spPr>
        <p:txBody>
          <a:bodyPr vert="horz" wrap="square" lIns="36575" tIns="36575" rIns="36575" bIns="36575"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es-MX" altLang="es-MX" sz="4800" b="1" dirty="0">
                <a:solidFill>
                  <a:srgbClr val="000000"/>
                </a:solidFill>
              </a:rPr>
              <a:t>Título del Trabajo</a:t>
            </a:r>
          </a:p>
          <a:p>
            <a:pPr marL="0" marR="0" lvl="0" indent="0" algn="ctr" defTabSz="914400" rtl="0" eaLnBrk="0" fontAlgn="base" latinLnBrk="0" hangingPunct="0">
              <a:lnSpc>
                <a:spcPct val="100000"/>
              </a:lnSpc>
              <a:spcBef>
                <a:spcPct val="0"/>
              </a:spcBef>
              <a:spcAft>
                <a:spcPct val="0"/>
              </a:spcAft>
              <a:buClrTx/>
              <a:buSzTx/>
              <a:buFontTx/>
              <a:buNone/>
            </a:pPr>
            <a:r>
              <a:rPr kumimoji="0" lang="es-MX" altLang="es-MX" sz="4800" b="1" i="0" u="none" strike="noStrike" cap="none" normalizeH="0" baseline="0" dirty="0">
                <a:ln>
                  <a:noFill/>
                </a:ln>
                <a:solidFill>
                  <a:srgbClr val="000000"/>
                </a:solidFill>
                <a:effectLst/>
                <a:latin typeface="Arial" panose="020B0604020202020204" pitchFamily="34" charset="0"/>
              </a:rPr>
              <a:t>(Arial 48, negritas)</a:t>
            </a:r>
          </a:p>
          <a:p>
            <a:pPr marL="0" marR="0" lvl="0" indent="0" algn="ctr" defTabSz="914400" rtl="0" eaLnBrk="0" fontAlgn="base" latinLnBrk="0" hangingPunct="0">
              <a:lnSpc>
                <a:spcPct val="100000"/>
              </a:lnSpc>
              <a:spcBef>
                <a:spcPct val="0"/>
              </a:spcBef>
              <a:spcAft>
                <a:spcPct val="0"/>
              </a:spcAft>
              <a:buClrTx/>
              <a:buSzTx/>
              <a:buFontTx/>
              <a:buNone/>
            </a:pPr>
            <a:endParaRPr kumimoji="0" lang="es-MX" altLang="es-MX" sz="3200" b="1"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sz="2400" i="0" u="sng" strike="noStrike" cap="none" normalizeH="0" baseline="0" dirty="0">
                <a:latin typeface="Arial" panose="020B0604020202020204" pitchFamily="34" charset="0"/>
              </a:rPr>
              <a:t>Autor</a:t>
            </a:r>
            <a:r>
              <a:rPr kumimoji="0" lang="en-US" sz="2400" i="0" strike="noStrike" cap="none" normalizeH="0" baseline="30000" dirty="0">
                <a:latin typeface="Arial" panose="020B0604020202020204" pitchFamily="34" charset="0"/>
              </a:rPr>
              <a:t>1</a:t>
            </a:r>
            <a:r>
              <a:rPr kumimoji="0" lang="en-US" sz="2400" i="0" u="none" strike="noStrike" cap="none" normalizeH="0" baseline="0" dirty="0">
                <a:latin typeface="Arial" panose="020B0604020202020204" pitchFamily="34" charset="0"/>
              </a:rPr>
              <a:t>, Autor</a:t>
            </a:r>
            <a:r>
              <a:rPr kumimoji="0" lang="es-MX" altLang="en-US" sz="2400" i="0" u="none" strike="noStrike" cap="none" normalizeH="0" baseline="30000" dirty="0">
                <a:latin typeface="Arial" panose="020B0604020202020204" pitchFamily="34" charset="0"/>
              </a:rPr>
              <a:t>2</a:t>
            </a:r>
            <a:r>
              <a:rPr kumimoji="0" lang="en-US" sz="2400" i="0" u="none" strike="noStrike" cap="none" normalizeH="0" baseline="0" dirty="0">
                <a:latin typeface="Arial" panose="020B0604020202020204" pitchFamily="34" charset="0"/>
              </a:rPr>
              <a:t>, Autor</a:t>
            </a:r>
            <a:r>
              <a:rPr kumimoji="0" lang="en-US" sz="2400" i="0" u="none" strike="noStrike" cap="none" normalizeH="0" baseline="30000" dirty="0">
                <a:latin typeface="Arial" panose="020B0604020202020204" pitchFamily="34" charset="0"/>
              </a:rPr>
              <a:t>3</a:t>
            </a:r>
            <a:r>
              <a:rPr kumimoji="0" lang="en-US" sz="2400" i="0" u="none" strike="noStrike" cap="none" normalizeH="0" baseline="0" dirty="0">
                <a:latin typeface="Arial" panose="020B0604020202020204" pitchFamily="34" charset="0"/>
              </a:rPr>
              <a:t>, </a:t>
            </a:r>
            <a:r>
              <a:rPr kumimoji="0" lang="es-MX" sz="2400" i="0" u="none" strike="noStrike" cap="none" normalizeH="0" baseline="0" dirty="0" err="1">
                <a:latin typeface="Arial" panose="020B0604020202020204" pitchFamily="34" charset="0"/>
              </a:rPr>
              <a:t>Autor</a:t>
            </a:r>
            <a:r>
              <a:rPr kumimoji="0" lang="es-MX" sz="2400" i="0" u="none" strike="noStrike" cap="none" normalizeH="0" baseline="30000" dirty="0" err="1">
                <a:latin typeface="Arial" panose="020B0604020202020204" pitchFamily="34" charset="0"/>
              </a:rPr>
              <a:t>n</a:t>
            </a:r>
            <a:r>
              <a:rPr kumimoji="0" lang="es-MX" sz="2400" i="0" u="none" strike="noStrike" cap="none" normalizeH="0" baseline="0" dirty="0">
                <a:latin typeface="Arial" panose="020B0604020202020204" pitchFamily="34" charset="0"/>
              </a:rPr>
              <a:t>, </a:t>
            </a:r>
            <a:r>
              <a:rPr kumimoji="0" lang="en-US" sz="2400" i="0" u="none" strike="noStrike" cap="none" normalizeH="0" baseline="0" dirty="0">
                <a:latin typeface="Arial" panose="020B0604020202020204" pitchFamily="34" charset="0"/>
              </a:rPr>
              <a:t>Autor</a:t>
            </a:r>
            <a:r>
              <a:rPr kumimoji="0" lang="en-US" sz="2400" i="0" u="none" strike="noStrike" cap="none" normalizeH="0" dirty="0">
                <a:latin typeface="Arial" panose="020B0604020202020204" pitchFamily="34" charset="0"/>
              </a:rPr>
              <a:t>*…. (Arial 24, </a:t>
            </a:r>
            <a:r>
              <a:rPr kumimoji="0" lang="es-MX" sz="2400" i="0" u="none" strike="noStrike" cap="none" normalizeH="0" dirty="0">
                <a:latin typeface="Arial" panose="020B0604020202020204" pitchFamily="34" charset="0"/>
              </a:rPr>
              <a:t>el autor </a:t>
            </a:r>
            <a:r>
              <a:rPr kumimoji="0" lang="en-US" sz="2400" i="0" u="none" strike="noStrike" cap="none" normalizeH="0" dirty="0">
                <a:latin typeface="Arial" panose="020B0604020202020204" pitchFamily="34" charset="0"/>
              </a:rPr>
              <a:t>que </a:t>
            </a:r>
            <a:r>
              <a:rPr kumimoji="0" lang="es-MX" sz="2400" i="0" u="none" strike="noStrike" cap="none" normalizeH="0" dirty="0">
                <a:latin typeface="Arial" panose="020B0604020202020204" pitchFamily="34" charset="0"/>
              </a:rPr>
              <a:t>presenta el póster es el </a:t>
            </a:r>
            <a:r>
              <a:rPr kumimoji="0" lang="en-US" sz="2400" i="0" u="none" strike="noStrike" cap="none" normalizeH="0" dirty="0">
                <a:latin typeface="Arial" panose="020B0604020202020204" pitchFamily="34" charset="0"/>
              </a:rPr>
              <a:t>primero y </a:t>
            </a:r>
            <a:r>
              <a:rPr kumimoji="0" lang="es-MX" sz="2400" i="0" u="none" strike="noStrike" cap="none" normalizeH="0" dirty="0">
                <a:latin typeface="Arial" panose="020B0604020202020204" pitchFamily="34" charset="0"/>
              </a:rPr>
              <a:t>debe ir subrayado, el autor correspondencia lleva un asterisco y debe escribir su correo electrónico</a:t>
            </a:r>
            <a:r>
              <a:rPr lang="es-MX" sz="2400" dirty="0"/>
              <a:t>)</a:t>
            </a:r>
            <a:endParaRPr kumimoji="0" lang="es-MX" sz="2400" i="0" u="none" strike="noStrike" cap="none" normalizeH="0" baseline="0"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endParaRPr lang="it-IT" altLang="es-MX" sz="2000" baseline="30000" dirty="0">
              <a:solidFill>
                <a:srgbClr val="000000"/>
              </a:solidFill>
              <a:latin typeface="Arial" panose="020B0604020202020204" pitchFamily="34" charset="0"/>
            </a:endParaRPr>
          </a:p>
          <a:p>
            <a:pPr marL="457200" lvl="0" indent="-457200" algn="ctr" eaLnBrk="0" hangingPunct="0">
              <a:buAutoNum type="arabicPeriod"/>
            </a:pPr>
            <a:r>
              <a:rPr kumimoji="0" lang="es-MX" altLang="es-MX" sz="2400" b="0" i="0" u="none" strike="noStrike" cap="none" normalizeH="0" baseline="0" dirty="0">
                <a:ln>
                  <a:noFill/>
                </a:ln>
                <a:solidFill>
                  <a:schemeClr val="tx1"/>
                </a:solidFill>
                <a:effectLst/>
                <a:latin typeface="Arial" panose="020B0604020202020204" pitchFamily="34" charset="0"/>
              </a:rPr>
              <a:t>Institución del autor 1</a:t>
            </a:r>
            <a:r>
              <a:rPr lang="es-MX" altLang="es-MX" sz="2400" dirty="0">
                <a:ln>
                  <a:noFill/>
                </a:ln>
                <a:effectLst/>
                <a:sym typeface="+mn-ea"/>
              </a:rPr>
              <a:t>.  (Arial 24)</a:t>
            </a:r>
          </a:p>
          <a:p>
            <a:pPr marL="457200" lvl="0" indent="-457200" algn="ctr" eaLnBrk="0" hangingPunct="0">
              <a:buAutoNum type="arabicPeriod"/>
            </a:pPr>
            <a:r>
              <a:rPr lang="es-MX" altLang="es-MX" sz="2400" dirty="0">
                <a:ln>
                  <a:noFill/>
                </a:ln>
                <a:effectLst/>
                <a:sym typeface="+mn-ea"/>
              </a:rPr>
              <a:t>Institución del autor 2</a:t>
            </a:r>
            <a:r>
              <a:rPr kumimoji="0" lang="es-MX" altLang="es-MX" sz="2400" b="0" i="0" u="none" strike="noStrike" cap="none" normalizeH="0" baseline="0" dirty="0">
                <a:ln>
                  <a:noFill/>
                </a:ln>
                <a:solidFill>
                  <a:schemeClr val="tx1"/>
                </a:solidFill>
                <a:effectLst/>
                <a:latin typeface="Arial" panose="020B0604020202020204" pitchFamily="34" charset="0"/>
              </a:rPr>
              <a:t>. </a:t>
            </a:r>
            <a:r>
              <a:rPr lang="es-MX" altLang="es-MX" sz="2400" dirty="0">
                <a:ln>
                  <a:noFill/>
                </a:ln>
                <a:effectLst/>
                <a:sym typeface="+mn-ea"/>
              </a:rPr>
              <a:t>(Arial 24)</a:t>
            </a:r>
            <a:endParaRPr lang="es-MX" altLang="es-MX" sz="2400" dirty="0"/>
          </a:p>
          <a:p>
            <a:pPr marL="457200" lvl="0" indent="-457200" algn="ctr" eaLnBrk="0" hangingPunct="0">
              <a:buAutoNum type="arabicPeriod"/>
            </a:pPr>
            <a:r>
              <a:rPr kumimoji="0" lang="es-MX" altLang="es-MX" sz="2400" b="0" i="0" u="none" strike="noStrike" cap="none" normalizeH="0" baseline="0" dirty="0">
                <a:ln>
                  <a:noFill/>
                </a:ln>
                <a:solidFill>
                  <a:schemeClr val="tx1"/>
                </a:solidFill>
                <a:effectLst/>
                <a:latin typeface="Arial" panose="020B0604020202020204" pitchFamily="34" charset="0"/>
              </a:rPr>
              <a:t>Institución del autor 3.</a:t>
            </a:r>
            <a:r>
              <a:rPr lang="es-MX" altLang="es-MX" sz="2400" dirty="0">
                <a:ln>
                  <a:noFill/>
                </a:ln>
                <a:effectLst/>
                <a:sym typeface="+mn-ea"/>
              </a:rPr>
              <a:t> (Arial 24)</a:t>
            </a:r>
            <a:endParaRPr kumimoji="0" lang="es-MX" altLang="es-MX" sz="2400" b="0" i="0" u="none" strike="noStrike" cap="none" normalizeH="0" baseline="0" dirty="0">
              <a:ln>
                <a:noFill/>
              </a:ln>
              <a:solidFill>
                <a:schemeClr val="tx1"/>
              </a:solidFill>
              <a:effectLst/>
              <a:latin typeface="Arial" panose="020B0604020202020204" pitchFamily="34" charset="0"/>
            </a:endParaRPr>
          </a:p>
          <a:p>
            <a:pPr lvl="0" algn="ctr" eaLnBrk="0" hangingPunct="0"/>
            <a:r>
              <a:rPr kumimoji="0" lang="es-MX" altLang="es-MX" sz="2400" b="0" i="1" u="none" strike="noStrike" cap="none" normalizeH="0" baseline="0" dirty="0">
                <a:ln>
                  <a:noFill/>
                </a:ln>
                <a:solidFill>
                  <a:schemeClr val="tx1"/>
                </a:solidFill>
                <a:effectLst/>
                <a:latin typeface="Arial" panose="020B0604020202020204" pitchFamily="34" charset="0"/>
              </a:rPr>
              <a:t>e-mail del autor </a:t>
            </a:r>
            <a:r>
              <a:rPr lang="es-MX" altLang="es-MX" sz="2400" i="1" dirty="0"/>
              <a:t>correspondencia: (Arial 24 en cursivas)</a:t>
            </a:r>
            <a:endParaRPr kumimoji="0" lang="es-MX" altLang="es-MX" sz="2400" b="0" i="1"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804" y="4534126"/>
            <a:ext cx="19330720" cy="7746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Imagen 9"/>
          <p:cNvPicPr>
            <a:picLocks noChangeAspect="1"/>
          </p:cNvPicPr>
          <p:nvPr/>
        </p:nvPicPr>
        <p:blipFill>
          <a:blip r:embed="rId5"/>
          <a:stretch>
            <a:fillRect/>
          </a:stretch>
        </p:blipFill>
        <p:spPr>
          <a:xfrm flipH="1">
            <a:off x="16094710" y="6191250"/>
            <a:ext cx="76200" cy="36974780"/>
          </a:xfrm>
          <a:prstGeom prst="rect">
            <a:avLst/>
          </a:prstGeom>
        </p:spPr>
      </p:pic>
      <p:sp>
        <p:nvSpPr>
          <p:cNvPr id="30" name="Rectángulo 29"/>
          <p:cNvSpPr/>
          <p:nvPr/>
        </p:nvSpPr>
        <p:spPr>
          <a:xfrm>
            <a:off x="28387917" y="11087084"/>
            <a:ext cx="3620720" cy="640080"/>
          </a:xfrm>
          <a:prstGeom prst="rect">
            <a:avLst/>
          </a:prstGeom>
        </p:spPr>
        <p:txBody>
          <a:bodyPr wrap="square">
            <a:spAutoFit/>
          </a:bodyPr>
          <a:lstStyle/>
          <a:p>
            <a:pPr marL="0" marR="0" indent="0" algn="just">
              <a:lnSpc>
                <a:spcPct val="119000"/>
              </a:lnSpc>
              <a:spcBef>
                <a:spcPts val="0"/>
              </a:spcBef>
              <a:spcAft>
                <a:spcPts val="0"/>
              </a:spcAft>
            </a:pPr>
            <a:r>
              <a:rPr lang="en-US" sz="3000" kern="1400" dirty="0">
                <a:solidFill>
                  <a:srgbClr val="000000"/>
                </a:solidFill>
                <a:cs typeface="Arial" panose="020B0604020202020204" pitchFamily="34" charset="0"/>
              </a:rPr>
              <a:t>   </a:t>
            </a:r>
            <a:endParaRPr lang="en-US" sz="2800" kern="1400" dirty="0">
              <a:solidFill>
                <a:srgbClr val="000000"/>
              </a:solidFill>
              <a:latin typeface="Calibri" panose="020F0502020204030204" pitchFamily="34" charset="0"/>
            </a:endParaRPr>
          </a:p>
        </p:txBody>
      </p:sp>
      <p:sp>
        <p:nvSpPr>
          <p:cNvPr id="51" name="Rectángulo 24"/>
          <p:cNvSpPr/>
          <p:nvPr/>
        </p:nvSpPr>
        <p:spPr>
          <a:xfrm>
            <a:off x="27702192" y="12789217"/>
            <a:ext cx="272415" cy="179070"/>
          </a:xfrm>
          <a:prstGeom prst="rect">
            <a:avLst/>
          </a:prstGeom>
        </p:spPr>
        <p:txBody>
          <a:bodyPr wrap="square">
            <a:spAutoFit/>
          </a:bodyPr>
          <a:lstStyle/>
          <a:p>
            <a:pPr algn="ctr" fontAlgn="base">
              <a:spcAft>
                <a:spcPts val="0"/>
              </a:spcAft>
            </a:pPr>
            <a:r>
              <a:rPr lang="en-US" sz="600">
                <a:effectLst/>
                <a:latin typeface="Times New Roman" panose="02020603050405020304" pitchFamily="18" charset="0"/>
                <a:ea typeface="Times New Roman" panose="02020603050405020304" pitchFamily="18" charset="0"/>
              </a:rPr>
              <a:t>b)</a:t>
            </a:r>
            <a:endParaRPr lang="es-MX" sz="1200">
              <a:effectLst/>
              <a:latin typeface="Times New Roman" panose="02020603050405020304" pitchFamily="18" charset="0"/>
              <a:ea typeface="Times New Roman" panose="02020603050405020304" pitchFamily="18" charset="0"/>
            </a:endParaRPr>
          </a:p>
        </p:txBody>
      </p:sp>
      <p:sp>
        <p:nvSpPr>
          <p:cNvPr id="12" name="CuadroTexto 11">
            <a:extLst>
              <a:ext uri="{FF2B5EF4-FFF2-40B4-BE49-F238E27FC236}">
                <a16:creationId xmlns:a16="http://schemas.microsoft.com/office/drawing/2014/main" id="{CCC9E0E8-722F-E7E7-8DC6-3E279A36E6E5}"/>
              </a:ext>
            </a:extLst>
          </p:cNvPr>
          <p:cNvSpPr txBox="1"/>
          <p:nvPr/>
        </p:nvSpPr>
        <p:spPr>
          <a:xfrm>
            <a:off x="225" y="5829773"/>
            <a:ext cx="10495738" cy="1277273"/>
          </a:xfrm>
          <a:prstGeom prst="rect">
            <a:avLst/>
          </a:prstGeom>
          <a:noFill/>
        </p:spPr>
        <p:txBody>
          <a:bodyPr wrap="square" rtlCol="0">
            <a:spAutoFit/>
          </a:bodyPr>
          <a:lstStyle/>
          <a:p>
            <a:r>
              <a:rPr lang="es-MX" dirty="0"/>
              <a:t>Logo de la Institución</a:t>
            </a:r>
          </a:p>
        </p:txBody>
      </p:sp>
      <p:sp>
        <p:nvSpPr>
          <p:cNvPr id="14" name="CuadroTexto 13">
            <a:extLst>
              <a:ext uri="{FF2B5EF4-FFF2-40B4-BE49-F238E27FC236}">
                <a16:creationId xmlns:a16="http://schemas.microsoft.com/office/drawing/2014/main" id="{0AB94BE7-1209-9A18-0458-4775A9CED310}"/>
              </a:ext>
            </a:extLst>
          </p:cNvPr>
          <p:cNvSpPr txBox="1"/>
          <p:nvPr/>
        </p:nvSpPr>
        <p:spPr>
          <a:xfrm>
            <a:off x="22715531" y="5469733"/>
            <a:ext cx="9544278" cy="1277273"/>
          </a:xfrm>
          <a:prstGeom prst="rect">
            <a:avLst/>
          </a:prstGeom>
          <a:noFill/>
        </p:spPr>
        <p:txBody>
          <a:bodyPr wrap="square" rtlCol="0">
            <a:spAutoFit/>
          </a:bodyPr>
          <a:lstStyle/>
          <a:p>
            <a:pPr algn="r"/>
            <a:r>
              <a:rPr lang="es-MX" dirty="0"/>
              <a:t>Logo del Congreso</a:t>
            </a:r>
          </a:p>
        </p:txBody>
      </p:sp>
      <p:pic>
        <p:nvPicPr>
          <p:cNvPr id="17" name="Imagen 16">
            <a:extLst>
              <a:ext uri="{FF2B5EF4-FFF2-40B4-BE49-F238E27FC236}">
                <a16:creationId xmlns:a16="http://schemas.microsoft.com/office/drawing/2014/main" id="{5CCF1E12-A96D-6814-CDC0-5932D387D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09642" y="134842"/>
            <a:ext cx="5294183" cy="4974851"/>
          </a:xfrm>
          <a:prstGeom prst="rect">
            <a:avLst/>
          </a:prstGeom>
        </p:spPr>
      </p:pic>
      <p:sp>
        <p:nvSpPr>
          <p:cNvPr id="21" name="Rectángulo 20">
            <a:extLst>
              <a:ext uri="{FF2B5EF4-FFF2-40B4-BE49-F238E27FC236}">
                <a16:creationId xmlns:a16="http://schemas.microsoft.com/office/drawing/2014/main" id="{284BEBE4-8750-13B9-0B02-4D6EB2CC9D17}"/>
              </a:ext>
            </a:extLst>
          </p:cNvPr>
          <p:cNvSpPr/>
          <p:nvPr/>
        </p:nvSpPr>
        <p:spPr>
          <a:xfrm>
            <a:off x="5999191" y="13760375"/>
            <a:ext cx="4590545" cy="1790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315B6110-A032-EAA1-9858-90A79B268115}"/>
              </a:ext>
            </a:extLst>
          </p:cNvPr>
          <p:cNvSpPr/>
          <p:nvPr/>
        </p:nvSpPr>
        <p:spPr>
          <a:xfrm>
            <a:off x="5984442" y="20550092"/>
            <a:ext cx="4590545" cy="1790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34" name="Tabla 34">
            <a:extLst>
              <a:ext uri="{FF2B5EF4-FFF2-40B4-BE49-F238E27FC236}">
                <a16:creationId xmlns:a16="http://schemas.microsoft.com/office/drawing/2014/main" id="{5551F644-2598-EE1A-823F-72734F92C1F9}"/>
              </a:ext>
            </a:extLst>
          </p:cNvPr>
          <p:cNvGraphicFramePr>
            <a:graphicFrameLocks noGrp="1"/>
          </p:cNvGraphicFramePr>
          <p:nvPr>
            <p:extLst>
              <p:ext uri="{D42A27DB-BD31-4B8C-83A1-F6EECF244321}">
                <p14:modId xmlns:p14="http://schemas.microsoft.com/office/powerpoint/2010/main" val="3030541686"/>
              </p:ext>
            </p:extLst>
          </p:nvPr>
        </p:nvGraphicFramePr>
        <p:xfrm>
          <a:off x="597126" y="27000125"/>
          <a:ext cx="14935920" cy="6565392"/>
        </p:xfrm>
        <a:graphic>
          <a:graphicData uri="http://schemas.openxmlformats.org/drawingml/2006/table">
            <a:tbl>
              <a:tblPr firstRow="1" bandRow="1">
                <a:tableStyleId>{5C22544A-7EE6-4342-B048-85BDC9FD1C3A}</a:tableStyleId>
              </a:tblPr>
              <a:tblGrid>
                <a:gridCol w="2987184">
                  <a:extLst>
                    <a:ext uri="{9D8B030D-6E8A-4147-A177-3AD203B41FA5}">
                      <a16:colId xmlns:a16="http://schemas.microsoft.com/office/drawing/2014/main" val="415166194"/>
                    </a:ext>
                  </a:extLst>
                </a:gridCol>
                <a:gridCol w="2987184">
                  <a:extLst>
                    <a:ext uri="{9D8B030D-6E8A-4147-A177-3AD203B41FA5}">
                      <a16:colId xmlns:a16="http://schemas.microsoft.com/office/drawing/2014/main" val="2305106864"/>
                    </a:ext>
                  </a:extLst>
                </a:gridCol>
                <a:gridCol w="2987184">
                  <a:extLst>
                    <a:ext uri="{9D8B030D-6E8A-4147-A177-3AD203B41FA5}">
                      <a16:colId xmlns:a16="http://schemas.microsoft.com/office/drawing/2014/main" val="881252140"/>
                    </a:ext>
                  </a:extLst>
                </a:gridCol>
                <a:gridCol w="2987184">
                  <a:extLst>
                    <a:ext uri="{9D8B030D-6E8A-4147-A177-3AD203B41FA5}">
                      <a16:colId xmlns:a16="http://schemas.microsoft.com/office/drawing/2014/main" val="3064240501"/>
                    </a:ext>
                  </a:extLst>
                </a:gridCol>
                <a:gridCol w="2987184">
                  <a:extLst>
                    <a:ext uri="{9D8B030D-6E8A-4147-A177-3AD203B41FA5}">
                      <a16:colId xmlns:a16="http://schemas.microsoft.com/office/drawing/2014/main" val="2088733203"/>
                    </a:ext>
                  </a:extLst>
                </a:gridCol>
              </a:tblGrid>
              <a:tr h="658892">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extLst>
                  <a:ext uri="{0D108BD9-81ED-4DB2-BD59-A6C34878D82A}">
                    <a16:rowId xmlns:a16="http://schemas.microsoft.com/office/drawing/2014/main" val="3905816922"/>
                  </a:ext>
                </a:extLst>
              </a:tr>
              <a:tr h="658892">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916688144"/>
                  </a:ext>
                </a:extLst>
              </a:tr>
              <a:tr h="658892">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248623608"/>
                  </a:ext>
                </a:extLst>
              </a:tr>
              <a:tr h="658892">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379545872"/>
                  </a:ext>
                </a:extLst>
              </a:tr>
              <a:tr h="658892">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829324950"/>
                  </a:ext>
                </a:extLst>
              </a:tr>
              <a:tr h="658892">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70453877"/>
                  </a:ext>
                </a:extLst>
              </a:tr>
              <a:tr h="658892">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extLst>
                  <a:ext uri="{0D108BD9-81ED-4DB2-BD59-A6C34878D82A}">
                    <a16:rowId xmlns:a16="http://schemas.microsoft.com/office/drawing/2014/main" val="2072827628"/>
                  </a:ext>
                </a:extLst>
              </a:tr>
              <a:tr h="658892">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671512074"/>
                  </a:ext>
                </a:extLst>
              </a:tr>
            </a:tbl>
          </a:graphicData>
        </a:graphic>
      </p:graphicFrame>
      <p:sp>
        <p:nvSpPr>
          <p:cNvPr id="36" name="Rectángulo 35">
            <a:extLst>
              <a:ext uri="{FF2B5EF4-FFF2-40B4-BE49-F238E27FC236}">
                <a16:creationId xmlns:a16="http://schemas.microsoft.com/office/drawing/2014/main" id="{90EC0D68-67F8-C927-7037-3F60C67A4CE0}"/>
              </a:ext>
            </a:extLst>
          </p:cNvPr>
          <p:cNvSpPr/>
          <p:nvPr/>
        </p:nvSpPr>
        <p:spPr>
          <a:xfrm>
            <a:off x="22519097" y="12714786"/>
            <a:ext cx="4590545" cy="1790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4DF469B5-92C5-A01E-8CFB-2E881A54278F}"/>
              </a:ext>
            </a:extLst>
          </p:cNvPr>
          <p:cNvSpPr/>
          <p:nvPr/>
        </p:nvSpPr>
        <p:spPr>
          <a:xfrm>
            <a:off x="22519096" y="18897966"/>
            <a:ext cx="4590545" cy="1790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39" name="Tabla 39">
            <a:extLst>
              <a:ext uri="{FF2B5EF4-FFF2-40B4-BE49-F238E27FC236}">
                <a16:creationId xmlns:a16="http://schemas.microsoft.com/office/drawing/2014/main" id="{A1503F34-D3C8-CB88-3C18-709F4EE10092}"/>
              </a:ext>
            </a:extLst>
          </p:cNvPr>
          <p:cNvGraphicFramePr>
            <a:graphicFrameLocks noGrp="1"/>
          </p:cNvGraphicFramePr>
          <p:nvPr>
            <p:extLst>
              <p:ext uri="{D42A27DB-BD31-4B8C-83A1-F6EECF244321}">
                <p14:modId xmlns:p14="http://schemas.microsoft.com/office/powerpoint/2010/main" val="2865910724"/>
              </p:ext>
            </p:extLst>
          </p:nvPr>
        </p:nvGraphicFramePr>
        <p:xfrm>
          <a:off x="16876954" y="22823661"/>
          <a:ext cx="14929970" cy="6581824"/>
        </p:xfrm>
        <a:graphic>
          <a:graphicData uri="http://schemas.openxmlformats.org/drawingml/2006/table">
            <a:tbl>
              <a:tblPr firstRow="1" bandRow="1">
                <a:tableStyleId>{5C22544A-7EE6-4342-B048-85BDC9FD1C3A}</a:tableStyleId>
              </a:tblPr>
              <a:tblGrid>
                <a:gridCol w="2985994">
                  <a:extLst>
                    <a:ext uri="{9D8B030D-6E8A-4147-A177-3AD203B41FA5}">
                      <a16:colId xmlns:a16="http://schemas.microsoft.com/office/drawing/2014/main" val="29967323"/>
                    </a:ext>
                  </a:extLst>
                </a:gridCol>
                <a:gridCol w="2985994">
                  <a:extLst>
                    <a:ext uri="{9D8B030D-6E8A-4147-A177-3AD203B41FA5}">
                      <a16:colId xmlns:a16="http://schemas.microsoft.com/office/drawing/2014/main" val="3471104945"/>
                    </a:ext>
                  </a:extLst>
                </a:gridCol>
                <a:gridCol w="2985994">
                  <a:extLst>
                    <a:ext uri="{9D8B030D-6E8A-4147-A177-3AD203B41FA5}">
                      <a16:colId xmlns:a16="http://schemas.microsoft.com/office/drawing/2014/main" val="2439052623"/>
                    </a:ext>
                  </a:extLst>
                </a:gridCol>
                <a:gridCol w="2985994">
                  <a:extLst>
                    <a:ext uri="{9D8B030D-6E8A-4147-A177-3AD203B41FA5}">
                      <a16:colId xmlns:a16="http://schemas.microsoft.com/office/drawing/2014/main" val="27164693"/>
                    </a:ext>
                  </a:extLst>
                </a:gridCol>
                <a:gridCol w="2985994">
                  <a:extLst>
                    <a:ext uri="{9D8B030D-6E8A-4147-A177-3AD203B41FA5}">
                      <a16:colId xmlns:a16="http://schemas.microsoft.com/office/drawing/2014/main" val="2146674240"/>
                    </a:ext>
                  </a:extLst>
                </a:gridCol>
              </a:tblGrid>
              <a:tr h="822728">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580206439"/>
                  </a:ext>
                </a:extLst>
              </a:tr>
              <a:tr h="822728">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72889212"/>
                  </a:ext>
                </a:extLst>
              </a:tr>
              <a:tr h="822728">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558982986"/>
                  </a:ext>
                </a:extLst>
              </a:tr>
              <a:tr h="822728">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916917101"/>
                  </a:ext>
                </a:extLst>
              </a:tr>
              <a:tr h="822728">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852031962"/>
                  </a:ext>
                </a:extLst>
              </a:tr>
              <a:tr h="822728">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907301543"/>
                  </a:ext>
                </a:extLst>
              </a:tr>
              <a:tr h="822728">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171065412"/>
                  </a:ext>
                </a:extLst>
              </a:tr>
              <a:tr h="822728">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557273328"/>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1234</Words>
  <Application>Microsoft Office PowerPoint</Application>
  <PresentationFormat>Personalizado</PresentationFormat>
  <Paragraphs>123</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Times New Roman</vt:lpstr>
      <vt:lpstr>Tema de Office</vt:lpstr>
      <vt:lpstr>Presentación de PowerPoint</vt:lpstr>
    </vt:vector>
  </TitlesOfParts>
  <Company>UNAM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Emilio Bucio Carrillo</dc:creator>
  <cp:lastModifiedBy>Oficina de Difusión Audiovisual</cp:lastModifiedBy>
  <cp:revision>410</cp:revision>
  <dcterms:created xsi:type="dcterms:W3CDTF">2007-05-08T16:32:00Z</dcterms:created>
  <dcterms:modified xsi:type="dcterms:W3CDTF">2022-09-27T17:47:59Z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BB38D8DC5B474909B72F881A14F06491</vt:lpwstr>
  </property>
  <property fmtid="{D5CDD505-2E9C-101B-9397-08002B2CF9AE}" pid="3" name="KSOProductBuildVer">
    <vt:lpwstr>2058-11.2.0.11254</vt:lpwstr>
  </property>
</Properties>
</file>